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notesMasters/notesMaster1.xml" ContentType="application/vnd.openxmlformats-officedocument.presentationml.notesMaster+xml"/>
  <Override PartName="/ppt/notesMasters/_rels/notes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notesSlides/_rels/notesSlide10.xml.rels" ContentType="application/vnd.openxmlformats-package.relationships+xml"/>
  <Override PartName="/ppt/notesSlides/_rels/notesSlide11.xml.rels" ContentType="application/vnd.openxmlformats-package.relationships+xml"/>
  <Override PartName="/ppt/notesSlides/_rels/notesSlide12.xml.rels" ContentType="application/vnd.openxmlformats-package.relationships+xml"/>
  <Override PartName="/ppt/notesSlides/_rels/notesSlide13.xml.rels" ContentType="application/vnd.openxmlformats-package.relationships+xml"/>
  <Override PartName="/ppt/notesSlides/_rels/notesSlide14.xml.rels" ContentType="application/vnd.openxmlformats-package.relationships+xml"/>
  <Override PartName="/ppt/notesSlides/_rels/notesSlide15.xml.rels" ContentType="application/vnd.openxmlformats-package.relationships+xml"/>
  <Override PartName="/ppt/notesSlides/_rels/notesSlide16.xml.rels" ContentType="application/vnd.openxmlformats-package.relationships+xml"/>
  <Override PartName="/ppt/notesSlides/_rels/notesSlide17.xml.rels" ContentType="application/vnd.openxmlformats-package.relationships+xml"/>
  <Override PartName="/ppt/notesSlides/_rels/notesSlide18.xml.rels" ContentType="application/vnd.openxmlformats-package.relationships+xml"/>
  <Override PartName="/ppt/notesSlides/_rels/notesSlide19.xml.rels" ContentType="application/vnd.openxmlformats-package.relationships+xml"/>
  <Override PartName="/ppt/notesSlides/_rels/notesSlide20.xml.rels" ContentType="application/vnd.openxmlformats-package.relationships+xml"/>
  <Override PartName="/ppt/notesSlides/_rels/notesSlide21.xml.rels" ContentType="application/vnd.openxmlformats-package.relationships+xml"/>
  <Override PartName="/ppt/notesSlides/_rels/notesSlide22.xml.rels" ContentType="application/vnd.openxmlformats-package.relationships+xml"/>
  <Override PartName="/ppt/notesSlides/_rels/notesSlide23.xml.rels" ContentType="application/vnd.openxmlformats-package.relationships+xml"/>
  <Override PartName="/ppt/notesSlides/_rels/notesSlide24.xml.rels" ContentType="application/vnd.openxmlformats-package.relationships+xml"/>
  <Override PartName="/ppt/notesSlides/_rels/notesSlide25.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media/image3.png" ContentType="image/png"/>
  <Override PartName="/ppt/media/image1.jpeg" ContentType="image/jpeg"/>
  <Override PartName="/ppt/media/image2.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9.png" ContentType="image/pn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19.png" ContentType="image/png"/>
  <Override PartName="/ppt/media/image20.png" ContentType="image/png"/>
  <Override PartName="/ppt/media/image21.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Lst>
  <p:sldSz cx="9144000" cy="6858000"/>
  <p:notesSz cx="7086600" cy="93726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slide" Target="slides/slide22.xml"/><Relationship Id="rId29" Type="http://schemas.openxmlformats.org/officeDocument/2006/relationships/slide" Target="slides/slide23.xml"/><Relationship Id="rId30" Type="http://schemas.openxmlformats.org/officeDocument/2006/relationships/slide" Target="slides/slide24.xml"/><Relationship Id="rId31" Type="http://schemas.openxmlformats.org/officeDocument/2006/relationships/slide" Target="slides/slide25.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4"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n-US" sz="2800" spc="-1" strike="noStrike">
                <a:solidFill>
                  <a:srgbClr val="000000"/>
                </a:solidFill>
                <a:latin typeface="Times New Roman"/>
              </a:rPr>
              <a:t>Click to move the slide</a:t>
            </a:r>
            <a:endParaRPr b="0" lang="en-US" sz="2800" spc="-1" strike="noStrike">
              <a:solidFill>
                <a:srgbClr val="000000"/>
              </a:solidFill>
              <a:latin typeface="Times New Roman"/>
            </a:endParaRPr>
          </a:p>
        </p:txBody>
      </p:sp>
      <p:sp>
        <p:nvSpPr>
          <p:cNvPr id="165" name="PlaceHolder 2"/>
          <p:cNvSpPr>
            <a:spLocks noGrp="1"/>
          </p:cNvSpPr>
          <p:nvPr>
            <p:ph type="body"/>
          </p:nvPr>
        </p:nvSpPr>
        <p:spPr>
          <a:xfrm>
            <a:off x="756000" y="5078520"/>
            <a:ext cx="6047640" cy="4811040"/>
          </a:xfrm>
          <a:prstGeom prst="rect">
            <a:avLst/>
          </a:prstGeom>
        </p:spPr>
        <p:txBody>
          <a:bodyPr lIns="0" rIns="0" tIns="0" bIns="0">
            <a:noAutofit/>
          </a:bodyPr>
          <a:p>
            <a:r>
              <a:rPr b="0" lang="en-US" sz="2000" spc="-1" strike="noStrike">
                <a:latin typeface="Arial"/>
              </a:rPr>
              <a:t>Click to edit the notes format</a:t>
            </a:r>
            <a:endParaRPr b="0" lang="en-US" sz="2000" spc="-1" strike="noStrike">
              <a:latin typeface="Arial"/>
            </a:endParaRPr>
          </a:p>
        </p:txBody>
      </p:sp>
      <p:sp>
        <p:nvSpPr>
          <p:cNvPr id="166" name="PlaceHolder 3"/>
          <p:cNvSpPr>
            <a:spLocks noGrp="1"/>
          </p:cNvSpPr>
          <p:nvPr>
            <p:ph type="hdr"/>
          </p:nvPr>
        </p:nvSpPr>
        <p:spPr>
          <a:xfrm>
            <a:off x="0" y="0"/>
            <a:ext cx="3280680" cy="534240"/>
          </a:xfrm>
          <a:prstGeom prst="rect">
            <a:avLst/>
          </a:prstGeom>
        </p:spPr>
        <p:txBody>
          <a:bodyPr lIns="0" rIns="0" tIns="0" bIns="0">
            <a:noAutofit/>
          </a:bodyPr>
          <a:p>
            <a:r>
              <a:rPr b="0" lang="en-US" sz="1400" spc="-1" strike="noStrike">
                <a:latin typeface="Times New Roman"/>
              </a:rPr>
              <a:t>&lt;header&gt;</a:t>
            </a:r>
            <a:endParaRPr b="0" lang="en-US" sz="1400" spc="-1" strike="noStrike">
              <a:latin typeface="Times New Roman"/>
            </a:endParaRPr>
          </a:p>
        </p:txBody>
      </p:sp>
      <p:sp>
        <p:nvSpPr>
          <p:cNvPr id="167" name="PlaceHolder 4"/>
          <p:cNvSpPr>
            <a:spLocks noGrp="1"/>
          </p:cNvSpPr>
          <p:nvPr>
            <p:ph type="dt"/>
          </p:nvPr>
        </p:nvSpPr>
        <p:spPr>
          <a:xfrm>
            <a:off x="4278960" y="0"/>
            <a:ext cx="3280680" cy="534240"/>
          </a:xfrm>
          <a:prstGeom prst="rect">
            <a:avLst/>
          </a:prstGeom>
        </p:spPr>
        <p:txBody>
          <a:bodyPr lIns="0" rIns="0" tIns="0" bIns="0">
            <a:noAutofit/>
          </a:bodyPr>
          <a:p>
            <a:pPr algn="r"/>
            <a:r>
              <a:rPr b="0" lang="en-US" sz="1400" spc="-1" strike="noStrike">
                <a:latin typeface="Times New Roman"/>
              </a:rPr>
              <a:t>&lt;date/time&gt;</a:t>
            </a:r>
            <a:endParaRPr b="0" lang="en-US" sz="1400" spc="-1" strike="noStrike">
              <a:latin typeface="Times New Roman"/>
            </a:endParaRPr>
          </a:p>
        </p:txBody>
      </p:sp>
      <p:sp>
        <p:nvSpPr>
          <p:cNvPr id="168" name="PlaceHolder 5"/>
          <p:cNvSpPr>
            <a:spLocks noGrp="1"/>
          </p:cNvSpPr>
          <p:nvPr>
            <p:ph type="ftr"/>
          </p:nvPr>
        </p:nvSpPr>
        <p:spPr>
          <a:xfrm>
            <a:off x="0" y="10157400"/>
            <a:ext cx="3280680" cy="534240"/>
          </a:xfrm>
          <a:prstGeom prst="rect">
            <a:avLst/>
          </a:prstGeom>
        </p:spPr>
        <p:txBody>
          <a:bodyPr lIns="0" rIns="0" tIns="0" bIns="0" anchor="b">
            <a:noAutofit/>
          </a:bodyPr>
          <a:p>
            <a:r>
              <a:rPr b="0" lang="en-US" sz="1400" spc="-1" strike="noStrike">
                <a:latin typeface="Times New Roman"/>
              </a:rPr>
              <a:t>&lt;footer&gt;</a:t>
            </a:r>
            <a:endParaRPr b="0" lang="en-US" sz="1400" spc="-1" strike="noStrike">
              <a:latin typeface="Times New Roman"/>
            </a:endParaRPr>
          </a:p>
        </p:txBody>
      </p:sp>
      <p:sp>
        <p:nvSpPr>
          <p:cNvPr id="169"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400E61E7-1329-4B83-9D4E-D5A8ADAF221D}" type="slidenum">
              <a:rPr b="0" lang="en-US" sz="1400" spc="-1" strike="noStrike">
                <a:latin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17.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
</Relationships>
</file>

<file path=ppt/notesSlides/_rels/notesSlide18.xml.rels><?xml version="1.0" encoding="UTF-8"?>
<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
</Relationships>
</file>

<file path=ppt/notesSlides/_rels/notesSlide19.xml.rels><?xml version="1.0" encoding="UTF-8"?>
<Relationships xmlns="http://schemas.openxmlformats.org/package/2006/relationships"><Relationship Id="rId1" Type="http://schemas.openxmlformats.org/officeDocument/2006/relationships/slide" Target="../slides/slide19.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2.xml.rels><?xml version="1.0" encoding="UTF-8"?>
<Relationships xmlns="http://schemas.openxmlformats.org/package/2006/relationships"><Relationship Id="rId1" Type="http://schemas.openxmlformats.org/officeDocument/2006/relationships/slide" Target="../slides/slide22.xml"/><Relationship Id="rId2" Type="http://schemas.openxmlformats.org/officeDocument/2006/relationships/notesMaster" Target="../notesMasters/notesMaster1.xml"/>
</Relationships>
</file>

<file path=ppt/notesSlides/_rels/notesSlide23.xml.rels><?xml version="1.0" encoding="UTF-8"?>
<Relationships xmlns="http://schemas.openxmlformats.org/package/2006/relationships"><Relationship Id="rId1" Type="http://schemas.openxmlformats.org/officeDocument/2006/relationships/slide" Target="../slides/slide23.xml"/><Relationship Id="rId2" Type="http://schemas.openxmlformats.org/officeDocument/2006/relationships/notesMaster" Target="../notesMasters/notesMaster1.xml"/>
</Relationships>
</file>

<file path=ppt/notesSlides/_rels/notesSlide24.xml.rels><?xml version="1.0" encoding="UTF-8"?>
<Relationships xmlns="http://schemas.openxmlformats.org/package/2006/relationships"><Relationship Id="rId1" Type="http://schemas.openxmlformats.org/officeDocument/2006/relationships/slide" Target="../slides/slide24.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6"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A5D911FF-4B13-42BE-A0D7-96B09AA5C7FC}" type="datetime1">
              <a:rPr b="0" lang="en-US" sz="1200" spc="-1" strike="noStrike">
                <a:latin typeface="Times New Roman"/>
              </a:rPr>
              <a:t>06/18/2024</a:t>
            </a:fld>
            <a:endParaRPr b="0" lang="en-US" sz="1200" spc="-1" strike="noStrike">
              <a:latin typeface="Times New Roman"/>
            </a:endParaRPr>
          </a:p>
        </p:txBody>
      </p:sp>
      <p:sp>
        <p:nvSpPr>
          <p:cNvPr id="377"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378"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FE333694-2ADA-4D35-A422-25031C24C259}" type="slidenum">
              <a:rPr b="0" lang="en-US" sz="1200" spc="-1" strike="noStrike">
                <a:latin typeface="Times New Roman"/>
              </a:rPr>
              <a:t>&lt;number&gt;</a:t>
            </a:fld>
            <a:endParaRPr b="0" lang="en-US" sz="1200" spc="-1" strike="noStrike">
              <a:latin typeface="Times New Roman"/>
            </a:endParaRPr>
          </a:p>
        </p:txBody>
      </p:sp>
      <p:sp>
        <p:nvSpPr>
          <p:cNvPr id="379" name="PlaceHolder 4"/>
          <p:cNvSpPr>
            <a:spLocks noGrp="1"/>
          </p:cNvSpPr>
          <p:nvPr>
            <p:ph type="sldImg"/>
          </p:nvPr>
        </p:nvSpPr>
        <p:spPr>
          <a:xfrm>
            <a:off x="1200240" y="703440"/>
            <a:ext cx="4687560" cy="3514320"/>
          </a:xfrm>
          <a:prstGeom prst="rect">
            <a:avLst/>
          </a:prstGeom>
        </p:spPr>
      </p:sp>
      <p:sp>
        <p:nvSpPr>
          <p:cNvPr id="380" name="PlaceHolder 5"/>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1"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82D4D0A8-4430-47B6-94A9-BA03E6A6596F}" type="datetime1">
              <a:rPr b="0" lang="en-US" sz="1200" spc="-1" strike="noStrike">
                <a:latin typeface="Times New Roman"/>
              </a:rPr>
              <a:t>06/18/2024</a:t>
            </a:fld>
            <a:endParaRPr b="0" lang="en-US" sz="1200" spc="-1" strike="noStrike">
              <a:latin typeface="Times New Roman"/>
            </a:endParaRPr>
          </a:p>
        </p:txBody>
      </p:sp>
      <p:sp>
        <p:nvSpPr>
          <p:cNvPr id="422"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423"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5937D266-12EA-4EB1-91E2-5BB80B3CE58D}" type="slidenum">
              <a:rPr b="0" lang="en-US" sz="1200" spc="-1" strike="noStrike">
                <a:latin typeface="Times New Roman"/>
              </a:rPr>
              <a:t>&lt;number&gt;</a:t>
            </a:fld>
            <a:endParaRPr b="0" lang="en-US" sz="1200" spc="-1" strike="noStrike">
              <a:latin typeface="Times New Roman"/>
            </a:endParaRPr>
          </a:p>
        </p:txBody>
      </p:sp>
      <p:sp>
        <p:nvSpPr>
          <p:cNvPr id="424" name="PlaceHolder 4"/>
          <p:cNvSpPr>
            <a:spLocks noGrp="1"/>
          </p:cNvSpPr>
          <p:nvPr>
            <p:ph type="sldImg"/>
          </p:nvPr>
        </p:nvSpPr>
        <p:spPr>
          <a:xfrm>
            <a:off x="1200240" y="703440"/>
            <a:ext cx="4687560" cy="3514320"/>
          </a:xfrm>
          <a:prstGeom prst="rect">
            <a:avLst/>
          </a:prstGeom>
        </p:spPr>
      </p:sp>
      <p:sp>
        <p:nvSpPr>
          <p:cNvPr id="425" name="PlaceHolder 5"/>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6"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69F95C94-0081-4A32-B308-A1920E3A33E3}" type="datetime1">
              <a:rPr b="0" lang="en-US" sz="1200" spc="-1" strike="noStrike">
                <a:latin typeface="Times New Roman"/>
              </a:rPr>
              <a:t>06/18/2024</a:t>
            </a:fld>
            <a:endParaRPr b="0" lang="en-US" sz="1200" spc="-1" strike="noStrike">
              <a:latin typeface="Times New Roman"/>
            </a:endParaRPr>
          </a:p>
        </p:txBody>
      </p:sp>
      <p:sp>
        <p:nvSpPr>
          <p:cNvPr id="427"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428"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92DF382B-8EE8-421E-AB6B-59F1476CE376}" type="slidenum">
              <a:rPr b="0" lang="en-US" sz="1200" spc="-1" strike="noStrike">
                <a:latin typeface="Times New Roman"/>
              </a:rPr>
              <a:t>&lt;number&gt;</a:t>
            </a:fld>
            <a:endParaRPr b="0" lang="en-US" sz="1200" spc="-1" strike="noStrike">
              <a:latin typeface="Times New Roman"/>
            </a:endParaRPr>
          </a:p>
        </p:txBody>
      </p:sp>
      <p:sp>
        <p:nvSpPr>
          <p:cNvPr id="429" name="PlaceHolder 4"/>
          <p:cNvSpPr>
            <a:spLocks noGrp="1"/>
          </p:cNvSpPr>
          <p:nvPr>
            <p:ph type="sldImg"/>
          </p:nvPr>
        </p:nvSpPr>
        <p:spPr>
          <a:xfrm>
            <a:off x="1200240" y="703440"/>
            <a:ext cx="4687560" cy="3514320"/>
          </a:xfrm>
          <a:prstGeom prst="rect">
            <a:avLst/>
          </a:prstGeom>
        </p:spPr>
      </p:sp>
      <p:sp>
        <p:nvSpPr>
          <p:cNvPr id="430" name="PlaceHolder 5"/>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1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1"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184FBDDE-FF26-44A7-A6B9-8F6DF1B5B720}" type="datetime1">
              <a:rPr b="0" lang="en-US" sz="1200" spc="-1" strike="noStrike">
                <a:latin typeface="Times New Roman"/>
              </a:rPr>
              <a:t>06/18/2024</a:t>
            </a:fld>
            <a:endParaRPr b="0" lang="en-US" sz="1200" spc="-1" strike="noStrike">
              <a:latin typeface="Times New Roman"/>
            </a:endParaRPr>
          </a:p>
        </p:txBody>
      </p:sp>
      <p:sp>
        <p:nvSpPr>
          <p:cNvPr id="432"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433"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12E1A327-DD63-40E5-91C5-48C82C6C3AAE}" type="slidenum">
              <a:rPr b="0" lang="en-US" sz="1200" spc="-1" strike="noStrike">
                <a:latin typeface="Times New Roman"/>
              </a:rPr>
              <a:t>&lt;number&gt;</a:t>
            </a:fld>
            <a:endParaRPr b="0" lang="en-US" sz="1200" spc="-1" strike="noStrike">
              <a:latin typeface="Times New Roman"/>
            </a:endParaRPr>
          </a:p>
        </p:txBody>
      </p:sp>
      <p:sp>
        <p:nvSpPr>
          <p:cNvPr id="434" name="PlaceHolder 4"/>
          <p:cNvSpPr>
            <a:spLocks noGrp="1"/>
          </p:cNvSpPr>
          <p:nvPr>
            <p:ph type="sldImg"/>
          </p:nvPr>
        </p:nvSpPr>
        <p:spPr>
          <a:xfrm>
            <a:off x="1200240" y="703440"/>
            <a:ext cx="4687560" cy="3514320"/>
          </a:xfrm>
          <a:prstGeom prst="rect">
            <a:avLst/>
          </a:prstGeom>
        </p:spPr>
      </p:sp>
      <p:sp>
        <p:nvSpPr>
          <p:cNvPr id="435" name="PlaceHolder 5"/>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6" name="PlaceHolder 1"/>
          <p:cNvSpPr>
            <a:spLocks noGrp="1"/>
          </p:cNvSpPr>
          <p:nvPr>
            <p:ph type="sldImg"/>
          </p:nvPr>
        </p:nvSpPr>
        <p:spPr>
          <a:xfrm>
            <a:off x="1200240" y="703440"/>
            <a:ext cx="4687560" cy="3514320"/>
          </a:xfrm>
          <a:prstGeom prst="rect">
            <a:avLst/>
          </a:prstGeom>
        </p:spPr>
      </p:sp>
      <p:sp>
        <p:nvSpPr>
          <p:cNvPr id="437" name="PlaceHolder 2"/>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
        <p:nvSpPr>
          <p:cNvPr id="438" name="TextShape 3"/>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B0120590-20C3-4A7F-B739-9D332E2ED7F2}" type="datetime1">
              <a:rPr b="0" lang="en-US" sz="1200" spc="-1" strike="noStrike">
                <a:solidFill>
                  <a:srgbClr val="000000"/>
                </a:solidFill>
                <a:latin typeface="Times New Roman"/>
                <a:cs typeface="Times New Roman"/>
              </a:rPr>
              <a:t>06/18/2024</a:t>
            </a:fld>
            <a:endParaRPr b="0" lang="en-US" sz="1200" spc="-1" strike="noStrike">
              <a:latin typeface="Times New Roman"/>
            </a:endParaRPr>
          </a:p>
        </p:txBody>
      </p:sp>
      <p:sp>
        <p:nvSpPr>
          <p:cNvPr id="439" name="TextShape 4"/>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solidFill>
                  <a:srgbClr val="000000"/>
                </a:solidFill>
                <a:latin typeface="Times New Roman"/>
                <a:cs typeface="Times New Roman"/>
              </a:rPr>
              <a:t>Philip Staal</a:t>
            </a:r>
            <a:endParaRPr b="0" lang="en-US" sz="1200" spc="-1" strike="noStrike">
              <a:latin typeface="Times New Roman"/>
            </a:endParaRPr>
          </a:p>
        </p:txBody>
      </p:sp>
      <p:sp>
        <p:nvSpPr>
          <p:cNvPr id="440" name="TextShape 5"/>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6914068D-1F34-4A10-825A-A99031527109}" type="slidenum">
              <a:rPr b="0" lang="en-US" sz="1200" spc="-1" strike="noStrike">
                <a:solidFill>
                  <a:srgbClr val="000000"/>
                </a:solidFill>
                <a:latin typeface="Times New Roman"/>
                <a:cs typeface="Times New Roman"/>
              </a:rPr>
              <a:t>&lt;number&gt;</a:t>
            </a:fld>
            <a:endParaRPr b="0" lang="en-US"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1"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0B3FD22F-B254-4B0B-AEC9-ADBAB2271E8B}" type="datetime1">
              <a:rPr b="0" lang="en-US" sz="1200" spc="-1" strike="noStrike">
                <a:latin typeface="Times New Roman"/>
              </a:rPr>
              <a:t>06/18/2024</a:t>
            </a:fld>
            <a:endParaRPr b="0" lang="en-US" sz="1200" spc="-1" strike="noStrike">
              <a:latin typeface="Times New Roman"/>
            </a:endParaRPr>
          </a:p>
        </p:txBody>
      </p:sp>
      <p:sp>
        <p:nvSpPr>
          <p:cNvPr id="442"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443"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9090822D-A1A4-4A8B-99E2-17863B3D2F68}" type="slidenum">
              <a:rPr b="0" lang="en-US" sz="1200" spc="-1" strike="noStrike">
                <a:latin typeface="Times New Roman"/>
              </a:rPr>
              <a:t>&lt;number&gt;</a:t>
            </a:fld>
            <a:endParaRPr b="0" lang="en-US" sz="1200" spc="-1" strike="noStrike">
              <a:latin typeface="Times New Roman"/>
            </a:endParaRPr>
          </a:p>
        </p:txBody>
      </p:sp>
      <p:sp>
        <p:nvSpPr>
          <p:cNvPr id="444" name="PlaceHolder 4"/>
          <p:cNvSpPr>
            <a:spLocks noGrp="1"/>
          </p:cNvSpPr>
          <p:nvPr>
            <p:ph type="sldImg"/>
          </p:nvPr>
        </p:nvSpPr>
        <p:spPr>
          <a:xfrm>
            <a:off x="1200240" y="703440"/>
            <a:ext cx="4686120" cy="3514320"/>
          </a:xfrm>
          <a:prstGeom prst="rect">
            <a:avLst/>
          </a:prstGeom>
        </p:spPr>
      </p:sp>
      <p:sp>
        <p:nvSpPr>
          <p:cNvPr id="445" name="PlaceHolder 5"/>
          <p:cNvSpPr>
            <a:spLocks noGrp="1"/>
          </p:cNvSpPr>
          <p:nvPr>
            <p:ph type="body"/>
          </p:nvPr>
        </p:nvSpPr>
        <p:spPr>
          <a:xfrm>
            <a:off x="945000" y="4452480"/>
            <a:ext cx="5196600" cy="421632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6"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09E820A6-C377-4904-B56E-6EDB9BAB0F36}" type="datetime1">
              <a:rPr b="0" lang="en-US" sz="1200" spc="-1" strike="noStrike">
                <a:latin typeface="Times New Roman"/>
              </a:rPr>
              <a:t>06/18/2024</a:t>
            </a:fld>
            <a:endParaRPr b="0" lang="en-US" sz="1200" spc="-1" strike="noStrike">
              <a:latin typeface="Times New Roman"/>
            </a:endParaRPr>
          </a:p>
        </p:txBody>
      </p:sp>
      <p:sp>
        <p:nvSpPr>
          <p:cNvPr id="447"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448"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403C45F4-BF27-480B-BBEF-A88ECEEA4DDE}" type="slidenum">
              <a:rPr b="0" lang="en-US" sz="1200" spc="-1" strike="noStrike">
                <a:latin typeface="Times New Roman"/>
              </a:rPr>
              <a:t>&lt;number&gt;</a:t>
            </a:fld>
            <a:endParaRPr b="0" lang="en-US" sz="1200" spc="-1" strike="noStrike">
              <a:latin typeface="Times New Roman"/>
            </a:endParaRPr>
          </a:p>
        </p:txBody>
      </p:sp>
      <p:sp>
        <p:nvSpPr>
          <p:cNvPr id="449" name="PlaceHolder 4"/>
          <p:cNvSpPr>
            <a:spLocks noGrp="1"/>
          </p:cNvSpPr>
          <p:nvPr>
            <p:ph type="sldImg"/>
          </p:nvPr>
        </p:nvSpPr>
        <p:spPr>
          <a:xfrm>
            <a:off x="1200240" y="703440"/>
            <a:ext cx="4686120" cy="3514320"/>
          </a:xfrm>
          <a:prstGeom prst="rect">
            <a:avLst/>
          </a:prstGeom>
        </p:spPr>
      </p:sp>
      <p:sp>
        <p:nvSpPr>
          <p:cNvPr id="450" name="PlaceHolder 5"/>
          <p:cNvSpPr>
            <a:spLocks noGrp="1"/>
          </p:cNvSpPr>
          <p:nvPr>
            <p:ph type="body"/>
          </p:nvPr>
        </p:nvSpPr>
        <p:spPr>
          <a:xfrm>
            <a:off x="945000" y="4452480"/>
            <a:ext cx="5196600" cy="421632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1"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44F72015-DD50-403E-8DA8-05CCD713998F}" type="datetime1">
              <a:rPr b="0" lang="en-US" sz="1200" spc="-1" strike="noStrike">
                <a:latin typeface="Times New Roman"/>
              </a:rPr>
              <a:t>06/18/2024</a:t>
            </a:fld>
            <a:endParaRPr b="0" lang="en-US" sz="1200" spc="-1" strike="noStrike">
              <a:latin typeface="Times New Roman"/>
            </a:endParaRPr>
          </a:p>
        </p:txBody>
      </p:sp>
      <p:sp>
        <p:nvSpPr>
          <p:cNvPr id="452"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453"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41955389-9848-45D6-A4C4-51EA645BC2ED}" type="slidenum">
              <a:rPr b="0" lang="en-US" sz="1200" spc="-1" strike="noStrike">
                <a:latin typeface="Times New Roman"/>
              </a:rPr>
              <a:t>&lt;number&gt;</a:t>
            </a:fld>
            <a:endParaRPr b="0" lang="en-US" sz="1200" spc="-1" strike="noStrike">
              <a:latin typeface="Times New Roman"/>
            </a:endParaRPr>
          </a:p>
        </p:txBody>
      </p:sp>
      <p:sp>
        <p:nvSpPr>
          <p:cNvPr id="454" name="PlaceHolder 4"/>
          <p:cNvSpPr>
            <a:spLocks noGrp="1"/>
          </p:cNvSpPr>
          <p:nvPr>
            <p:ph type="sldImg"/>
          </p:nvPr>
        </p:nvSpPr>
        <p:spPr>
          <a:xfrm>
            <a:off x="1200240" y="703440"/>
            <a:ext cx="4686120" cy="3514320"/>
          </a:xfrm>
          <a:prstGeom prst="rect">
            <a:avLst/>
          </a:prstGeom>
        </p:spPr>
      </p:sp>
      <p:sp>
        <p:nvSpPr>
          <p:cNvPr id="455" name="PlaceHolder 5"/>
          <p:cNvSpPr>
            <a:spLocks noGrp="1"/>
          </p:cNvSpPr>
          <p:nvPr>
            <p:ph type="body"/>
          </p:nvPr>
        </p:nvSpPr>
        <p:spPr>
          <a:xfrm>
            <a:off x="945000" y="4452480"/>
            <a:ext cx="5196600" cy="421632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1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6"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53730C82-2ED4-4365-AB07-FD0D1C34354D}" type="datetime1">
              <a:rPr b="0" lang="en-US" sz="1200" spc="-1" strike="noStrike">
                <a:latin typeface="Times New Roman"/>
              </a:rPr>
              <a:t>06/18/2024</a:t>
            </a:fld>
            <a:endParaRPr b="0" lang="en-US" sz="1200" spc="-1" strike="noStrike">
              <a:latin typeface="Times New Roman"/>
            </a:endParaRPr>
          </a:p>
        </p:txBody>
      </p:sp>
      <p:sp>
        <p:nvSpPr>
          <p:cNvPr id="457"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458"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01DA7949-42E3-4543-90B9-1474D4DD5C74}" type="slidenum">
              <a:rPr b="0" lang="en-US" sz="1200" spc="-1" strike="noStrike">
                <a:latin typeface="Times New Roman"/>
              </a:rPr>
              <a:t>&lt;number&gt;</a:t>
            </a:fld>
            <a:endParaRPr b="0" lang="en-US" sz="1200" spc="-1" strike="noStrike">
              <a:latin typeface="Times New Roman"/>
            </a:endParaRPr>
          </a:p>
        </p:txBody>
      </p:sp>
      <p:sp>
        <p:nvSpPr>
          <p:cNvPr id="459" name="PlaceHolder 4"/>
          <p:cNvSpPr>
            <a:spLocks noGrp="1"/>
          </p:cNvSpPr>
          <p:nvPr>
            <p:ph type="sldImg"/>
          </p:nvPr>
        </p:nvSpPr>
        <p:spPr>
          <a:xfrm>
            <a:off x="1200240" y="703440"/>
            <a:ext cx="4686120" cy="3514320"/>
          </a:xfrm>
          <a:prstGeom prst="rect">
            <a:avLst/>
          </a:prstGeom>
        </p:spPr>
      </p:sp>
      <p:sp>
        <p:nvSpPr>
          <p:cNvPr id="460" name="PlaceHolder 5"/>
          <p:cNvSpPr>
            <a:spLocks noGrp="1"/>
          </p:cNvSpPr>
          <p:nvPr>
            <p:ph type="body"/>
          </p:nvPr>
        </p:nvSpPr>
        <p:spPr>
          <a:xfrm>
            <a:off x="945000" y="4452480"/>
            <a:ext cx="5196600" cy="421632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1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1"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D03E8DC9-5B33-4B47-A28A-B2CD553CF23B}" type="datetime1">
              <a:rPr b="0" lang="en-US" sz="1200" spc="-1" strike="noStrike">
                <a:latin typeface="Times New Roman"/>
              </a:rPr>
              <a:t>06/18/2024</a:t>
            </a:fld>
            <a:endParaRPr b="0" lang="en-US" sz="1200" spc="-1" strike="noStrike">
              <a:latin typeface="Times New Roman"/>
            </a:endParaRPr>
          </a:p>
        </p:txBody>
      </p:sp>
      <p:sp>
        <p:nvSpPr>
          <p:cNvPr id="462"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463"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20C8AC35-7571-4DD1-89EA-79347449E815}" type="slidenum">
              <a:rPr b="0" lang="en-US" sz="1200" spc="-1" strike="noStrike">
                <a:latin typeface="Times New Roman"/>
              </a:rPr>
              <a:t>&lt;number&gt;</a:t>
            </a:fld>
            <a:endParaRPr b="0" lang="en-US" sz="1200" spc="-1" strike="noStrike">
              <a:latin typeface="Times New Roman"/>
            </a:endParaRPr>
          </a:p>
        </p:txBody>
      </p:sp>
      <p:sp>
        <p:nvSpPr>
          <p:cNvPr id="464" name="PlaceHolder 4"/>
          <p:cNvSpPr>
            <a:spLocks noGrp="1"/>
          </p:cNvSpPr>
          <p:nvPr>
            <p:ph type="sldImg"/>
          </p:nvPr>
        </p:nvSpPr>
        <p:spPr>
          <a:xfrm>
            <a:off x="1200240" y="703440"/>
            <a:ext cx="4686120" cy="3514320"/>
          </a:xfrm>
          <a:prstGeom prst="rect">
            <a:avLst/>
          </a:prstGeom>
        </p:spPr>
      </p:sp>
      <p:sp>
        <p:nvSpPr>
          <p:cNvPr id="465" name="PlaceHolder 5"/>
          <p:cNvSpPr>
            <a:spLocks noGrp="1"/>
          </p:cNvSpPr>
          <p:nvPr>
            <p:ph type="body"/>
          </p:nvPr>
        </p:nvSpPr>
        <p:spPr>
          <a:xfrm>
            <a:off x="945000" y="4452480"/>
            <a:ext cx="5196600" cy="421632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1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6"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08A413CF-F948-4CD5-B9CF-37897C918977}" type="datetime1">
              <a:rPr b="0" lang="en-US" sz="1200" spc="-1" strike="noStrike">
                <a:latin typeface="Times New Roman"/>
              </a:rPr>
              <a:t>06/18/2024</a:t>
            </a:fld>
            <a:endParaRPr b="0" lang="en-US" sz="1200" spc="-1" strike="noStrike">
              <a:latin typeface="Times New Roman"/>
            </a:endParaRPr>
          </a:p>
        </p:txBody>
      </p:sp>
      <p:sp>
        <p:nvSpPr>
          <p:cNvPr id="467"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468"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86F3A492-39FB-4D50-8E09-AA792FE02C8F}" type="slidenum">
              <a:rPr b="0" lang="en-US" sz="1200" spc="-1" strike="noStrike">
                <a:latin typeface="Times New Roman"/>
              </a:rPr>
              <a:t>&lt;number&gt;</a:t>
            </a:fld>
            <a:endParaRPr b="0" lang="en-US" sz="1200" spc="-1" strike="noStrike">
              <a:latin typeface="Times New Roman"/>
            </a:endParaRPr>
          </a:p>
        </p:txBody>
      </p:sp>
      <p:sp>
        <p:nvSpPr>
          <p:cNvPr id="469" name="PlaceHolder 4"/>
          <p:cNvSpPr>
            <a:spLocks noGrp="1"/>
          </p:cNvSpPr>
          <p:nvPr>
            <p:ph type="sldImg"/>
          </p:nvPr>
        </p:nvSpPr>
        <p:spPr>
          <a:xfrm>
            <a:off x="1200240" y="703440"/>
            <a:ext cx="4686120" cy="3514320"/>
          </a:xfrm>
          <a:prstGeom prst="rect">
            <a:avLst/>
          </a:prstGeom>
        </p:spPr>
      </p:sp>
      <p:sp>
        <p:nvSpPr>
          <p:cNvPr id="470" name="PlaceHolder 5"/>
          <p:cNvSpPr>
            <a:spLocks noGrp="1"/>
          </p:cNvSpPr>
          <p:nvPr>
            <p:ph type="body"/>
          </p:nvPr>
        </p:nvSpPr>
        <p:spPr>
          <a:xfrm>
            <a:off x="945000" y="4452480"/>
            <a:ext cx="5196600" cy="421632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1"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339B2362-6792-43EF-9F00-ABB76A4B3A85}" type="datetime1">
              <a:rPr b="0" lang="en-US" sz="1200" spc="-1" strike="noStrike">
                <a:latin typeface="Times New Roman"/>
              </a:rPr>
              <a:t>06/18/2024</a:t>
            </a:fld>
            <a:endParaRPr b="0" lang="en-US" sz="1200" spc="-1" strike="noStrike">
              <a:latin typeface="Times New Roman"/>
            </a:endParaRPr>
          </a:p>
        </p:txBody>
      </p:sp>
      <p:sp>
        <p:nvSpPr>
          <p:cNvPr id="382"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383"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C7DFF0D7-EC58-4D7F-A177-D50AA732F77C}" type="slidenum">
              <a:rPr b="0" lang="en-US" sz="1200" spc="-1" strike="noStrike">
                <a:latin typeface="Times New Roman"/>
              </a:rPr>
              <a:t>&lt;number&gt;</a:t>
            </a:fld>
            <a:endParaRPr b="0" lang="en-US" sz="1200" spc="-1" strike="noStrike">
              <a:latin typeface="Times New Roman"/>
            </a:endParaRPr>
          </a:p>
        </p:txBody>
      </p:sp>
      <p:sp>
        <p:nvSpPr>
          <p:cNvPr id="384" name="PlaceHolder 4"/>
          <p:cNvSpPr>
            <a:spLocks noGrp="1"/>
          </p:cNvSpPr>
          <p:nvPr>
            <p:ph type="sldImg"/>
          </p:nvPr>
        </p:nvSpPr>
        <p:spPr>
          <a:xfrm>
            <a:off x="1200240" y="703440"/>
            <a:ext cx="4687560" cy="3514320"/>
          </a:xfrm>
          <a:prstGeom prst="rect">
            <a:avLst/>
          </a:prstGeom>
        </p:spPr>
      </p:sp>
      <p:sp>
        <p:nvSpPr>
          <p:cNvPr id="385" name="PlaceHolder 5"/>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1"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3327798C-D2CD-4F23-AC93-78958FF465F2}" type="datetime1">
              <a:rPr b="0" lang="en-US" sz="1200" spc="-1" strike="noStrike">
                <a:latin typeface="Times New Roman"/>
              </a:rPr>
              <a:t>06/18/2024</a:t>
            </a:fld>
            <a:endParaRPr b="0" lang="en-US" sz="1200" spc="-1" strike="noStrike">
              <a:latin typeface="Times New Roman"/>
            </a:endParaRPr>
          </a:p>
        </p:txBody>
      </p:sp>
      <p:sp>
        <p:nvSpPr>
          <p:cNvPr id="472"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473"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6EC7D7A8-532B-4987-938F-0E60DB6C5E98}" type="slidenum">
              <a:rPr b="0" lang="en-US" sz="1200" spc="-1" strike="noStrike">
                <a:latin typeface="Times New Roman"/>
              </a:rPr>
              <a:t>&lt;number&gt;</a:t>
            </a:fld>
            <a:endParaRPr b="0" lang="en-US" sz="1200" spc="-1" strike="noStrike">
              <a:latin typeface="Times New Roman"/>
            </a:endParaRPr>
          </a:p>
        </p:txBody>
      </p:sp>
      <p:sp>
        <p:nvSpPr>
          <p:cNvPr id="474" name="PlaceHolder 4"/>
          <p:cNvSpPr>
            <a:spLocks noGrp="1"/>
          </p:cNvSpPr>
          <p:nvPr>
            <p:ph type="sldImg"/>
          </p:nvPr>
        </p:nvSpPr>
        <p:spPr>
          <a:xfrm>
            <a:off x="1200240" y="703440"/>
            <a:ext cx="4686120" cy="3514320"/>
          </a:xfrm>
          <a:prstGeom prst="rect">
            <a:avLst/>
          </a:prstGeom>
        </p:spPr>
      </p:sp>
      <p:sp>
        <p:nvSpPr>
          <p:cNvPr id="475" name="PlaceHolder 5"/>
          <p:cNvSpPr>
            <a:spLocks noGrp="1"/>
          </p:cNvSpPr>
          <p:nvPr>
            <p:ph type="body"/>
          </p:nvPr>
        </p:nvSpPr>
        <p:spPr>
          <a:xfrm>
            <a:off x="945000" y="4452480"/>
            <a:ext cx="5196600" cy="421632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6" name="PlaceHolder 1"/>
          <p:cNvSpPr>
            <a:spLocks noGrp="1"/>
          </p:cNvSpPr>
          <p:nvPr>
            <p:ph type="sldImg"/>
          </p:nvPr>
        </p:nvSpPr>
        <p:spPr>
          <a:xfrm>
            <a:off x="1200240" y="703440"/>
            <a:ext cx="4687560" cy="3514320"/>
          </a:xfrm>
          <a:prstGeom prst="rect">
            <a:avLst/>
          </a:prstGeom>
        </p:spPr>
      </p:sp>
      <p:sp>
        <p:nvSpPr>
          <p:cNvPr id="477" name="PlaceHolder 2"/>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
        <p:nvSpPr>
          <p:cNvPr id="478" name="TextShape 3"/>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AB928542-2B54-4C12-937C-9B61D23979B7}" type="datetime1">
              <a:rPr b="0" lang="en-US" sz="1200" spc="-1" strike="noStrike">
                <a:solidFill>
                  <a:srgbClr val="000000"/>
                </a:solidFill>
                <a:latin typeface="Times New Roman"/>
                <a:cs typeface="Times New Roman"/>
              </a:rPr>
              <a:t>06/18/2024</a:t>
            </a:fld>
            <a:endParaRPr b="0" lang="en-US" sz="1200" spc="-1" strike="noStrike">
              <a:latin typeface="Times New Roman"/>
            </a:endParaRPr>
          </a:p>
        </p:txBody>
      </p:sp>
      <p:sp>
        <p:nvSpPr>
          <p:cNvPr id="479" name="TextShape 4"/>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solidFill>
                  <a:srgbClr val="000000"/>
                </a:solidFill>
                <a:latin typeface="Times New Roman"/>
                <a:cs typeface="Times New Roman"/>
              </a:rPr>
              <a:t>Philip Staal</a:t>
            </a:r>
            <a:endParaRPr b="0" lang="en-US" sz="1200" spc="-1" strike="noStrike">
              <a:latin typeface="Times New Roman"/>
            </a:endParaRPr>
          </a:p>
        </p:txBody>
      </p:sp>
      <p:sp>
        <p:nvSpPr>
          <p:cNvPr id="480" name="TextShape 5"/>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552562E5-D682-4629-968A-1FE59138CAB8}" type="slidenum">
              <a:rPr b="0" lang="en-US" sz="1200" spc="-1" strike="noStrike">
                <a:solidFill>
                  <a:srgbClr val="000000"/>
                </a:solidFill>
                <a:latin typeface="Times New Roman"/>
                <a:cs typeface="Times New Roman"/>
              </a:rPr>
              <a:t>&lt;number&gt;</a:t>
            </a:fld>
            <a:endParaRPr b="0" lang="en-US" sz="1200" spc="-1" strike="noStrike">
              <a:latin typeface="Times New Roman"/>
            </a:endParaRPr>
          </a:p>
        </p:txBody>
      </p:sp>
    </p:spTree>
  </p:cSld>
</p:notes>
</file>

<file path=ppt/notesSlides/notesSlide2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1" name="PlaceHolder 1"/>
          <p:cNvSpPr>
            <a:spLocks noGrp="1"/>
          </p:cNvSpPr>
          <p:nvPr>
            <p:ph type="sldImg"/>
          </p:nvPr>
        </p:nvSpPr>
        <p:spPr>
          <a:xfrm>
            <a:off x="1200240" y="703440"/>
            <a:ext cx="4687560" cy="3514320"/>
          </a:xfrm>
          <a:prstGeom prst="rect">
            <a:avLst/>
          </a:prstGeom>
        </p:spPr>
      </p:sp>
      <p:sp>
        <p:nvSpPr>
          <p:cNvPr id="482" name="PlaceHolder 2"/>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
        <p:nvSpPr>
          <p:cNvPr id="483" name="TextShape 3"/>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D4ACF673-CB2F-448F-8E4F-204845EFAAD8}" type="datetime1">
              <a:rPr b="0" lang="en-US" sz="1200" spc="-1" strike="noStrike">
                <a:solidFill>
                  <a:srgbClr val="000000"/>
                </a:solidFill>
                <a:latin typeface="Times New Roman"/>
                <a:cs typeface="Times New Roman"/>
              </a:rPr>
              <a:t>06/18/2024</a:t>
            </a:fld>
            <a:endParaRPr b="0" lang="en-US" sz="1200" spc="-1" strike="noStrike">
              <a:latin typeface="Times New Roman"/>
            </a:endParaRPr>
          </a:p>
        </p:txBody>
      </p:sp>
      <p:sp>
        <p:nvSpPr>
          <p:cNvPr id="484" name="TextShape 4"/>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solidFill>
                  <a:srgbClr val="000000"/>
                </a:solidFill>
                <a:latin typeface="Times New Roman"/>
                <a:cs typeface="Times New Roman"/>
              </a:rPr>
              <a:t>Philip Staal</a:t>
            </a:r>
            <a:endParaRPr b="0" lang="en-US" sz="1200" spc="-1" strike="noStrike">
              <a:latin typeface="Times New Roman"/>
            </a:endParaRPr>
          </a:p>
        </p:txBody>
      </p:sp>
      <p:sp>
        <p:nvSpPr>
          <p:cNvPr id="485" name="TextShape 5"/>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59405F27-B8EB-4B91-AB63-652E4F79EAE8}" type="slidenum">
              <a:rPr b="0" lang="en-US" sz="1200" spc="-1" strike="noStrike">
                <a:solidFill>
                  <a:srgbClr val="000000"/>
                </a:solidFill>
                <a:latin typeface="Times New Roman"/>
                <a:cs typeface="Times New Roman"/>
              </a:rPr>
              <a:t>&lt;number&gt;</a:t>
            </a:fld>
            <a:endParaRPr b="0" lang="en-US" sz="1200" spc="-1" strike="noStrike">
              <a:latin typeface="Times New Roman"/>
            </a:endParaRPr>
          </a:p>
        </p:txBody>
      </p:sp>
    </p:spTree>
  </p:cSld>
</p:notes>
</file>

<file path=ppt/notesSlides/notesSlide2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6" name="PlaceHolder 1"/>
          <p:cNvSpPr>
            <a:spLocks noGrp="1"/>
          </p:cNvSpPr>
          <p:nvPr>
            <p:ph type="sldImg"/>
          </p:nvPr>
        </p:nvSpPr>
        <p:spPr>
          <a:xfrm>
            <a:off x="1200240" y="703440"/>
            <a:ext cx="4687560" cy="3514320"/>
          </a:xfrm>
          <a:prstGeom prst="rect">
            <a:avLst/>
          </a:prstGeom>
        </p:spPr>
      </p:sp>
      <p:sp>
        <p:nvSpPr>
          <p:cNvPr id="487" name="PlaceHolder 2"/>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
        <p:nvSpPr>
          <p:cNvPr id="488" name="TextShape 3"/>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3124B340-066F-48D2-AE75-82DBC9AC1365}" type="datetime1">
              <a:rPr b="0" lang="en-US" sz="1200" spc="-1" strike="noStrike">
                <a:solidFill>
                  <a:srgbClr val="000000"/>
                </a:solidFill>
                <a:latin typeface="Times New Roman"/>
                <a:cs typeface="Times New Roman"/>
              </a:rPr>
              <a:t>06/18/2024</a:t>
            </a:fld>
            <a:endParaRPr b="0" lang="en-US" sz="1200" spc="-1" strike="noStrike">
              <a:latin typeface="Times New Roman"/>
            </a:endParaRPr>
          </a:p>
        </p:txBody>
      </p:sp>
      <p:sp>
        <p:nvSpPr>
          <p:cNvPr id="489" name="TextShape 4"/>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solidFill>
                  <a:srgbClr val="000000"/>
                </a:solidFill>
                <a:latin typeface="Times New Roman"/>
                <a:cs typeface="Times New Roman"/>
              </a:rPr>
              <a:t>Philip Staal</a:t>
            </a:r>
            <a:endParaRPr b="0" lang="en-US" sz="1200" spc="-1" strike="noStrike">
              <a:latin typeface="Times New Roman"/>
            </a:endParaRPr>
          </a:p>
        </p:txBody>
      </p:sp>
      <p:sp>
        <p:nvSpPr>
          <p:cNvPr id="490" name="TextShape 5"/>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9B79189F-6E9D-445A-9F51-0F6F6986F5CE}" type="slidenum">
              <a:rPr b="0" lang="en-US" sz="1200" spc="-1" strike="noStrike">
                <a:solidFill>
                  <a:srgbClr val="000000"/>
                </a:solidFill>
                <a:latin typeface="Times New Roman"/>
                <a:cs typeface="Times New Roman"/>
              </a:rPr>
              <a:t>&lt;number&gt;</a:t>
            </a:fld>
            <a:endParaRPr b="0" lang="en-US" sz="1200" spc="-1" strike="noStrike">
              <a:latin typeface="Times New Roman"/>
            </a:endParaRPr>
          </a:p>
        </p:txBody>
      </p:sp>
    </p:spTree>
  </p:cSld>
</p:notes>
</file>

<file path=ppt/notesSlides/notesSlide2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1" name="PlaceHolder 1"/>
          <p:cNvSpPr>
            <a:spLocks noGrp="1"/>
          </p:cNvSpPr>
          <p:nvPr>
            <p:ph type="sldImg"/>
          </p:nvPr>
        </p:nvSpPr>
        <p:spPr>
          <a:xfrm>
            <a:off x="1200240" y="703440"/>
            <a:ext cx="4687560" cy="3514320"/>
          </a:xfrm>
          <a:prstGeom prst="rect">
            <a:avLst/>
          </a:prstGeom>
        </p:spPr>
      </p:sp>
      <p:sp>
        <p:nvSpPr>
          <p:cNvPr id="492" name="PlaceHolder 2"/>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
        <p:nvSpPr>
          <p:cNvPr id="493" name="TextShape 3"/>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70FCBCB7-B821-4C18-8CE3-47BF459B9BAE}" type="datetime1">
              <a:rPr b="0" lang="en-US" sz="1200" spc="-1" strike="noStrike">
                <a:solidFill>
                  <a:srgbClr val="000000"/>
                </a:solidFill>
                <a:latin typeface="Times New Roman"/>
                <a:cs typeface="Times New Roman"/>
              </a:rPr>
              <a:t>06/18/2024</a:t>
            </a:fld>
            <a:endParaRPr b="0" lang="en-US" sz="1200" spc="-1" strike="noStrike">
              <a:latin typeface="Times New Roman"/>
            </a:endParaRPr>
          </a:p>
        </p:txBody>
      </p:sp>
      <p:sp>
        <p:nvSpPr>
          <p:cNvPr id="494" name="TextShape 4"/>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solidFill>
                  <a:srgbClr val="000000"/>
                </a:solidFill>
                <a:latin typeface="Times New Roman"/>
                <a:cs typeface="Times New Roman"/>
              </a:rPr>
              <a:t>Philip Staal</a:t>
            </a:r>
            <a:endParaRPr b="0" lang="en-US" sz="1200" spc="-1" strike="noStrike">
              <a:latin typeface="Times New Roman"/>
            </a:endParaRPr>
          </a:p>
        </p:txBody>
      </p:sp>
      <p:sp>
        <p:nvSpPr>
          <p:cNvPr id="495" name="TextShape 5"/>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B87354C9-7294-4021-A600-626EE9FBF2FF}" type="slidenum">
              <a:rPr b="0" lang="en-US" sz="1200" spc="-1" strike="noStrike">
                <a:solidFill>
                  <a:srgbClr val="000000"/>
                </a:solidFill>
                <a:latin typeface="Times New Roman"/>
                <a:cs typeface="Times New Roman"/>
              </a:rPr>
              <a:t>&lt;number&gt;</a:t>
            </a:fld>
            <a:endParaRPr b="0" lang="en-US" sz="1200" spc="-1" strike="noStrike">
              <a:latin typeface="Times New Roman"/>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6"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75EF4F7D-3351-4411-A1F0-FFE4BB0659C2}" type="datetime1">
              <a:rPr b="0" lang="en-US" sz="1200" spc="-1" strike="noStrike">
                <a:latin typeface="Times New Roman"/>
              </a:rPr>
              <a:t>06/18/2024</a:t>
            </a:fld>
            <a:endParaRPr b="0" lang="en-US" sz="1200" spc="-1" strike="noStrike">
              <a:latin typeface="Times New Roman"/>
            </a:endParaRPr>
          </a:p>
        </p:txBody>
      </p:sp>
      <p:sp>
        <p:nvSpPr>
          <p:cNvPr id="497"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498"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339F16D2-9D6A-451A-B3BF-B0B4F8593C04}" type="slidenum">
              <a:rPr b="0" lang="en-US" sz="1200" spc="-1" strike="noStrike">
                <a:latin typeface="Times New Roman"/>
              </a:rPr>
              <a:t>&lt;number&gt;</a:t>
            </a:fld>
            <a:endParaRPr b="0" lang="en-US" sz="1200" spc="-1" strike="noStrike">
              <a:latin typeface="Times New Roman"/>
            </a:endParaRPr>
          </a:p>
        </p:txBody>
      </p:sp>
      <p:sp>
        <p:nvSpPr>
          <p:cNvPr id="499" name="PlaceHolder 4"/>
          <p:cNvSpPr>
            <a:spLocks noGrp="1"/>
          </p:cNvSpPr>
          <p:nvPr>
            <p:ph type="sldImg"/>
          </p:nvPr>
        </p:nvSpPr>
        <p:spPr>
          <a:xfrm>
            <a:off x="1200240" y="703440"/>
            <a:ext cx="4687560" cy="3514320"/>
          </a:xfrm>
          <a:prstGeom prst="rect">
            <a:avLst/>
          </a:prstGeom>
        </p:spPr>
      </p:sp>
      <p:sp>
        <p:nvSpPr>
          <p:cNvPr id="500" name="PlaceHolder 5"/>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6"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39C4D66D-D1AA-42C7-A9CF-68C0F06FAECE}" type="datetime1">
              <a:rPr b="0" lang="en-US" sz="1200" spc="-1" strike="noStrike">
                <a:latin typeface="Times New Roman"/>
              </a:rPr>
              <a:t>06/18/2024</a:t>
            </a:fld>
            <a:endParaRPr b="0" lang="en-US" sz="1200" spc="-1" strike="noStrike">
              <a:latin typeface="Times New Roman"/>
            </a:endParaRPr>
          </a:p>
        </p:txBody>
      </p:sp>
      <p:sp>
        <p:nvSpPr>
          <p:cNvPr id="387"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388"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864D7118-5FBD-4177-B123-F703D12E492D}" type="slidenum">
              <a:rPr b="0" lang="en-US" sz="1200" spc="-1" strike="noStrike">
                <a:latin typeface="Times New Roman"/>
              </a:rPr>
              <a:t>&lt;number&gt;</a:t>
            </a:fld>
            <a:endParaRPr b="0" lang="en-US" sz="1200" spc="-1" strike="noStrike">
              <a:latin typeface="Times New Roman"/>
            </a:endParaRPr>
          </a:p>
        </p:txBody>
      </p:sp>
      <p:sp>
        <p:nvSpPr>
          <p:cNvPr id="389" name="PlaceHolder 4"/>
          <p:cNvSpPr>
            <a:spLocks noGrp="1"/>
          </p:cNvSpPr>
          <p:nvPr>
            <p:ph type="sldImg"/>
          </p:nvPr>
        </p:nvSpPr>
        <p:spPr>
          <a:xfrm>
            <a:off x="1200240" y="703440"/>
            <a:ext cx="4686120" cy="3514320"/>
          </a:xfrm>
          <a:prstGeom prst="rect">
            <a:avLst/>
          </a:prstGeom>
        </p:spPr>
      </p:sp>
      <p:sp>
        <p:nvSpPr>
          <p:cNvPr id="390" name="PlaceHolder 5"/>
          <p:cNvSpPr>
            <a:spLocks noGrp="1"/>
          </p:cNvSpPr>
          <p:nvPr>
            <p:ph type="body"/>
          </p:nvPr>
        </p:nvSpPr>
        <p:spPr>
          <a:xfrm>
            <a:off x="945000" y="4452480"/>
            <a:ext cx="5196600" cy="421632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1"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3291DFC7-F120-4638-B063-18460ECEC6B9}" type="datetime1">
              <a:rPr b="0" lang="en-US" sz="1200" spc="-1" strike="noStrike">
                <a:latin typeface="Times New Roman"/>
              </a:rPr>
              <a:t>06/18/2024</a:t>
            </a:fld>
            <a:endParaRPr b="0" lang="en-US" sz="1200" spc="-1" strike="noStrike">
              <a:latin typeface="Times New Roman"/>
            </a:endParaRPr>
          </a:p>
        </p:txBody>
      </p:sp>
      <p:sp>
        <p:nvSpPr>
          <p:cNvPr id="392"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393"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562568C4-01E9-4841-9064-B32B8FB2E8FB}" type="slidenum">
              <a:rPr b="0" lang="en-US" sz="1200" spc="-1" strike="noStrike">
                <a:latin typeface="Times New Roman"/>
              </a:rPr>
              <a:t>&lt;number&gt;</a:t>
            </a:fld>
            <a:endParaRPr b="0" lang="en-US" sz="1200" spc="-1" strike="noStrike">
              <a:latin typeface="Times New Roman"/>
            </a:endParaRPr>
          </a:p>
        </p:txBody>
      </p:sp>
      <p:sp>
        <p:nvSpPr>
          <p:cNvPr id="394" name="PlaceHolder 4"/>
          <p:cNvSpPr>
            <a:spLocks noGrp="1"/>
          </p:cNvSpPr>
          <p:nvPr>
            <p:ph type="sldImg"/>
          </p:nvPr>
        </p:nvSpPr>
        <p:spPr>
          <a:xfrm>
            <a:off x="1200240" y="703440"/>
            <a:ext cx="4687560" cy="3514320"/>
          </a:xfrm>
          <a:prstGeom prst="rect">
            <a:avLst/>
          </a:prstGeom>
        </p:spPr>
      </p:sp>
      <p:sp>
        <p:nvSpPr>
          <p:cNvPr id="395" name="PlaceHolder 5"/>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96"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3B7E19C9-E9F1-4D6C-BA19-B64F385EA112}" type="datetime1">
              <a:rPr b="0" lang="en-US" sz="1200" spc="-1" strike="noStrike">
                <a:latin typeface="Times New Roman"/>
              </a:rPr>
              <a:t>06/18/2024</a:t>
            </a:fld>
            <a:endParaRPr b="0" lang="en-US" sz="1200" spc="-1" strike="noStrike">
              <a:latin typeface="Times New Roman"/>
            </a:endParaRPr>
          </a:p>
        </p:txBody>
      </p:sp>
      <p:sp>
        <p:nvSpPr>
          <p:cNvPr id="397"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398"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A42663D2-C325-4DD9-9ACC-19F2A070B142}" type="slidenum">
              <a:rPr b="0" lang="en-US" sz="1200" spc="-1" strike="noStrike">
                <a:latin typeface="Times New Roman"/>
              </a:rPr>
              <a:t>&lt;number&gt;</a:t>
            </a:fld>
            <a:endParaRPr b="0" lang="en-US" sz="1200" spc="-1" strike="noStrike">
              <a:latin typeface="Times New Roman"/>
            </a:endParaRPr>
          </a:p>
        </p:txBody>
      </p:sp>
      <p:sp>
        <p:nvSpPr>
          <p:cNvPr id="399" name="PlaceHolder 4"/>
          <p:cNvSpPr>
            <a:spLocks noGrp="1"/>
          </p:cNvSpPr>
          <p:nvPr>
            <p:ph type="sldImg"/>
          </p:nvPr>
        </p:nvSpPr>
        <p:spPr>
          <a:xfrm>
            <a:off x="1200240" y="703440"/>
            <a:ext cx="4687560" cy="3514320"/>
          </a:xfrm>
          <a:prstGeom prst="rect">
            <a:avLst/>
          </a:prstGeom>
        </p:spPr>
      </p:sp>
      <p:sp>
        <p:nvSpPr>
          <p:cNvPr id="400" name="PlaceHolder 5"/>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1"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DB7DD6BA-C535-4FF4-8079-C8665631DDFB}" type="datetime1">
              <a:rPr b="0" lang="en-US" sz="1200" spc="-1" strike="noStrike">
                <a:latin typeface="Times New Roman"/>
              </a:rPr>
              <a:t>06/18/2024</a:t>
            </a:fld>
            <a:endParaRPr b="0" lang="en-US" sz="1200" spc="-1" strike="noStrike">
              <a:latin typeface="Times New Roman"/>
            </a:endParaRPr>
          </a:p>
        </p:txBody>
      </p:sp>
      <p:sp>
        <p:nvSpPr>
          <p:cNvPr id="402"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403"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85EC58AE-B9F2-4223-82DE-9CBA355E9046}" type="slidenum">
              <a:rPr b="0" lang="en-US" sz="1200" spc="-1" strike="noStrike">
                <a:latin typeface="Times New Roman"/>
              </a:rPr>
              <a:t>&lt;number&gt;</a:t>
            </a:fld>
            <a:endParaRPr b="0" lang="en-US" sz="1200" spc="-1" strike="noStrike">
              <a:latin typeface="Times New Roman"/>
            </a:endParaRPr>
          </a:p>
        </p:txBody>
      </p:sp>
      <p:sp>
        <p:nvSpPr>
          <p:cNvPr id="404" name="PlaceHolder 4"/>
          <p:cNvSpPr>
            <a:spLocks noGrp="1"/>
          </p:cNvSpPr>
          <p:nvPr>
            <p:ph type="sldImg"/>
          </p:nvPr>
        </p:nvSpPr>
        <p:spPr>
          <a:xfrm>
            <a:off x="1200240" y="703440"/>
            <a:ext cx="4687560" cy="3514320"/>
          </a:xfrm>
          <a:prstGeom prst="rect">
            <a:avLst/>
          </a:prstGeom>
        </p:spPr>
      </p:sp>
      <p:sp>
        <p:nvSpPr>
          <p:cNvPr id="405" name="PlaceHolder 5"/>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06"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07778FE2-EDF1-414B-BF0C-40E399FF28E0}" type="datetime1">
              <a:rPr b="0" lang="en-US" sz="1200" spc="-1" strike="noStrike">
                <a:latin typeface="Times New Roman"/>
              </a:rPr>
              <a:t>06/18/2024</a:t>
            </a:fld>
            <a:endParaRPr b="0" lang="en-US" sz="1200" spc="-1" strike="noStrike">
              <a:latin typeface="Times New Roman"/>
            </a:endParaRPr>
          </a:p>
        </p:txBody>
      </p:sp>
      <p:sp>
        <p:nvSpPr>
          <p:cNvPr id="407"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408"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97D5D13F-FF7A-410D-9DA2-E7E0762BE7AE}" type="slidenum">
              <a:rPr b="0" lang="en-US" sz="1200" spc="-1" strike="noStrike">
                <a:latin typeface="Times New Roman"/>
              </a:rPr>
              <a:t>&lt;number&gt;</a:t>
            </a:fld>
            <a:endParaRPr b="0" lang="en-US" sz="1200" spc="-1" strike="noStrike">
              <a:latin typeface="Times New Roman"/>
            </a:endParaRPr>
          </a:p>
        </p:txBody>
      </p:sp>
      <p:sp>
        <p:nvSpPr>
          <p:cNvPr id="409" name="PlaceHolder 4"/>
          <p:cNvSpPr>
            <a:spLocks noGrp="1"/>
          </p:cNvSpPr>
          <p:nvPr>
            <p:ph type="sldImg"/>
          </p:nvPr>
        </p:nvSpPr>
        <p:spPr>
          <a:xfrm>
            <a:off x="1200240" y="703440"/>
            <a:ext cx="4687560" cy="3514320"/>
          </a:xfrm>
          <a:prstGeom prst="rect">
            <a:avLst/>
          </a:prstGeom>
        </p:spPr>
      </p:sp>
      <p:sp>
        <p:nvSpPr>
          <p:cNvPr id="410" name="PlaceHolder 5"/>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1"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2479E1EC-8427-428C-B9A9-CDC352E86188}" type="datetime1">
              <a:rPr b="0" lang="en-US" sz="1200" spc="-1" strike="noStrike">
                <a:latin typeface="Times New Roman"/>
              </a:rPr>
              <a:t>06/18/2024</a:t>
            </a:fld>
            <a:endParaRPr b="0" lang="en-US" sz="1200" spc="-1" strike="noStrike">
              <a:latin typeface="Times New Roman"/>
            </a:endParaRPr>
          </a:p>
        </p:txBody>
      </p:sp>
      <p:sp>
        <p:nvSpPr>
          <p:cNvPr id="412"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413"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B611134C-2357-49A0-85AA-513D161A7FEC}" type="slidenum">
              <a:rPr b="0" lang="en-US" sz="1200" spc="-1" strike="noStrike">
                <a:latin typeface="Times New Roman"/>
              </a:rPr>
              <a:t>&lt;number&gt;</a:t>
            </a:fld>
            <a:endParaRPr b="0" lang="en-US" sz="1200" spc="-1" strike="noStrike">
              <a:latin typeface="Times New Roman"/>
            </a:endParaRPr>
          </a:p>
        </p:txBody>
      </p:sp>
      <p:sp>
        <p:nvSpPr>
          <p:cNvPr id="414" name="PlaceHolder 4"/>
          <p:cNvSpPr>
            <a:spLocks noGrp="1"/>
          </p:cNvSpPr>
          <p:nvPr>
            <p:ph type="sldImg"/>
          </p:nvPr>
        </p:nvSpPr>
        <p:spPr>
          <a:xfrm>
            <a:off x="1200240" y="703440"/>
            <a:ext cx="4687560" cy="3514320"/>
          </a:xfrm>
          <a:prstGeom prst="rect">
            <a:avLst/>
          </a:prstGeom>
        </p:spPr>
      </p:sp>
      <p:sp>
        <p:nvSpPr>
          <p:cNvPr id="415" name="PlaceHolder 5"/>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6" name="TextShape 1"/>
          <p:cNvSpPr txBox="1"/>
          <p:nvPr/>
        </p:nvSpPr>
        <p:spPr>
          <a:xfrm>
            <a:off x="4015800" y="0"/>
            <a:ext cx="3070440" cy="468360"/>
          </a:xfrm>
          <a:prstGeom prst="rect">
            <a:avLst/>
          </a:prstGeom>
          <a:noFill/>
          <a:ln>
            <a:noFill/>
          </a:ln>
        </p:spPr>
        <p:txBody>
          <a:bodyPr lIns="94680" rIns="94680" tIns="47160" bIns="47160">
            <a:noAutofit/>
          </a:bodyPr>
          <a:p>
            <a:pPr algn="r">
              <a:lnSpc>
                <a:spcPct val="100000"/>
              </a:lnSpc>
            </a:pPr>
            <a:fld id="{7358CDFB-60B5-4417-BABE-B39DE537D2ED}" type="datetime1">
              <a:rPr b="0" lang="en-US" sz="1200" spc="-1" strike="noStrike">
                <a:latin typeface="Times New Roman"/>
              </a:rPr>
              <a:t>06/18/2024</a:t>
            </a:fld>
            <a:endParaRPr b="0" lang="en-US" sz="1200" spc="-1" strike="noStrike">
              <a:latin typeface="Times New Roman"/>
            </a:endParaRPr>
          </a:p>
        </p:txBody>
      </p:sp>
      <p:sp>
        <p:nvSpPr>
          <p:cNvPr id="417" name="TextShape 2"/>
          <p:cNvSpPr txBox="1"/>
          <p:nvPr/>
        </p:nvSpPr>
        <p:spPr>
          <a:xfrm>
            <a:off x="0" y="8903880"/>
            <a:ext cx="3070440" cy="468360"/>
          </a:xfrm>
          <a:prstGeom prst="rect">
            <a:avLst/>
          </a:prstGeom>
          <a:noFill/>
          <a:ln>
            <a:noFill/>
          </a:ln>
        </p:spPr>
        <p:txBody>
          <a:bodyPr lIns="94680" rIns="94680" tIns="47160" bIns="47160" anchor="b">
            <a:noAutofit/>
          </a:bodyPr>
          <a:p>
            <a:pPr>
              <a:lnSpc>
                <a:spcPct val="100000"/>
              </a:lnSpc>
            </a:pPr>
            <a:r>
              <a:rPr b="0" lang="en-US" sz="1200" spc="-1" strike="noStrike">
                <a:latin typeface="Times New Roman"/>
              </a:rPr>
              <a:t>Philip Staal</a:t>
            </a:r>
            <a:endParaRPr b="0" lang="en-US" sz="1200" spc="-1" strike="noStrike">
              <a:latin typeface="Times New Roman"/>
            </a:endParaRPr>
          </a:p>
        </p:txBody>
      </p:sp>
      <p:sp>
        <p:nvSpPr>
          <p:cNvPr id="418" name="TextShape 3"/>
          <p:cNvSpPr txBox="1"/>
          <p:nvPr/>
        </p:nvSpPr>
        <p:spPr>
          <a:xfrm>
            <a:off x="4015800" y="8903880"/>
            <a:ext cx="3070440" cy="468360"/>
          </a:xfrm>
          <a:prstGeom prst="rect">
            <a:avLst/>
          </a:prstGeom>
          <a:noFill/>
          <a:ln>
            <a:noFill/>
          </a:ln>
        </p:spPr>
        <p:txBody>
          <a:bodyPr lIns="94680" rIns="94680" tIns="47160" bIns="47160" anchor="b">
            <a:noAutofit/>
          </a:bodyPr>
          <a:p>
            <a:pPr algn="r">
              <a:lnSpc>
                <a:spcPct val="100000"/>
              </a:lnSpc>
            </a:pPr>
            <a:fld id="{B7C18C3D-CC33-465F-8862-4ABF46210E8B}" type="slidenum">
              <a:rPr b="0" lang="en-US" sz="1200" spc="-1" strike="noStrike">
                <a:latin typeface="Times New Roman"/>
              </a:rPr>
              <a:t>&lt;number&gt;</a:t>
            </a:fld>
            <a:endParaRPr b="0" lang="en-US" sz="1200" spc="-1" strike="noStrike">
              <a:latin typeface="Times New Roman"/>
            </a:endParaRPr>
          </a:p>
        </p:txBody>
      </p:sp>
      <p:sp>
        <p:nvSpPr>
          <p:cNvPr id="419" name="PlaceHolder 4"/>
          <p:cNvSpPr>
            <a:spLocks noGrp="1"/>
          </p:cNvSpPr>
          <p:nvPr>
            <p:ph type="sldImg"/>
          </p:nvPr>
        </p:nvSpPr>
        <p:spPr>
          <a:xfrm>
            <a:off x="1200240" y="703440"/>
            <a:ext cx="4687560" cy="3514320"/>
          </a:xfrm>
          <a:prstGeom prst="rect">
            <a:avLst/>
          </a:prstGeom>
        </p:spPr>
      </p:sp>
      <p:sp>
        <p:nvSpPr>
          <p:cNvPr id="420" name="PlaceHolder 5"/>
          <p:cNvSpPr>
            <a:spLocks noGrp="1"/>
          </p:cNvSpPr>
          <p:nvPr>
            <p:ph type="body"/>
          </p:nvPr>
        </p:nvSpPr>
        <p:spPr>
          <a:xfrm>
            <a:off x="945000" y="4451040"/>
            <a:ext cx="5196600" cy="4217760"/>
          </a:xfrm>
          <a:prstGeom prst="rect">
            <a:avLst/>
          </a:prstGeom>
        </p:spPr>
        <p:txBody>
          <a:bodyPr lIns="94680" rIns="94680" tIns="47160" bIns="47160">
            <a:noAutofit/>
          </a:bodyPr>
          <a:p>
            <a:endParaRPr b="0" lang="en-US"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27"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28"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3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3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3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33"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35"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36"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37"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38"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39"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40"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4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4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5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5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1143000" y="1122480"/>
            <a:ext cx="6857640" cy="11066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5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5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5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6"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6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6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6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6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6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6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6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6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7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7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7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7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7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7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7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7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8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8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87"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88"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9"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90"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92"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9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4"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8"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95" name="PlaceHolder 1"/>
          <p:cNvSpPr>
            <a:spLocks noGrp="1"/>
          </p:cNvSpPr>
          <p:nvPr>
            <p:ph type="subTitle"/>
          </p:nvPr>
        </p:nvSpPr>
        <p:spPr>
          <a:xfrm>
            <a:off x="1143000" y="1122480"/>
            <a:ext cx="6857640" cy="11066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9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9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9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0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0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03"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0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0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07"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09"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10"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1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15"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17"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18"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19"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20"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21"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22"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28"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2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30"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31"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33"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34"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5"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6" name="PlaceHolder 1"/>
          <p:cNvSpPr>
            <a:spLocks noGrp="1"/>
          </p:cNvSpPr>
          <p:nvPr>
            <p:ph type="subTitle"/>
          </p:nvPr>
        </p:nvSpPr>
        <p:spPr>
          <a:xfrm>
            <a:off x="1143000" y="1122480"/>
            <a:ext cx="6857640" cy="11066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3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39"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40"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41"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42"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43"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44"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4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4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48"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49"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50"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51"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5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5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55"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56"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58"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59"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60"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61"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62"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63"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143000" y="1122480"/>
            <a:ext cx="6857640" cy="11066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1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19"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20"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21"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143000" y="1122480"/>
            <a:ext cx="6857640" cy="2387160"/>
          </a:xfrm>
          <a:prstGeom prst="rect">
            <a:avLst/>
          </a:prstGeom>
        </p:spPr>
        <p:txBody>
          <a:bodyPr lIns="0" rIns="0" tIns="0" bIns="0" anchor="ctr">
            <a:spAutoFit/>
          </a:bodyPr>
          <a:p>
            <a:endParaRPr b="0" lang="en-US" sz="2800" spc="-1" strike="noStrike">
              <a:solidFill>
                <a:srgbClr val="000000"/>
              </a:solidFill>
              <a:latin typeface="Times New Roman"/>
            </a:endParaRPr>
          </a:p>
        </p:txBody>
      </p:sp>
      <p:sp>
        <p:nvSpPr>
          <p:cNvPr id="23"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24"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solidFill>
                <a:srgbClr val="000000"/>
              </a:solidFill>
              <a:latin typeface="Times New Roman"/>
            </a:endParaRPr>
          </a:p>
        </p:txBody>
      </p:sp>
      <p:sp>
        <p:nvSpPr>
          <p:cNvPr id="25"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solidFill>
                <a:srgbClr val="000000"/>
              </a:solidFill>
              <a:latin typeface="Times New Roman"/>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1143000" y="1122480"/>
            <a:ext cx="6857640" cy="2387160"/>
          </a:xfrm>
          <a:prstGeom prst="rect">
            <a:avLst/>
          </a:prstGeom>
        </p:spPr>
        <p:txBody>
          <a:bodyPr anchor="b">
            <a:noAutofit/>
          </a:bodyPr>
          <a:p>
            <a:pPr algn="ctr">
              <a:lnSpc>
                <a:spcPct val="100000"/>
              </a:lnSpc>
            </a:pPr>
            <a:r>
              <a:rPr b="0" lang="en-US" sz="6000" spc="-1" strike="noStrike">
                <a:solidFill>
                  <a:srgbClr val="000000"/>
                </a:solidFill>
                <a:latin typeface="Times New Roman"/>
                <a:cs typeface="Times New Roman"/>
              </a:rPr>
              <a:t>Click to edit Master title style</a:t>
            </a:r>
            <a:endParaRPr b="0" lang="en-US" sz="6000" spc="-1" strike="noStrike">
              <a:solidFill>
                <a:srgbClr val="000000"/>
              </a:solidFill>
              <a:latin typeface="Times New Roman"/>
            </a:endParaRPr>
          </a:p>
        </p:txBody>
      </p:sp>
      <p:sp>
        <p:nvSpPr>
          <p:cNvPr id="1" name="PlaceHolder 2"/>
          <p:cNvSpPr>
            <a:spLocks noGrp="1"/>
          </p:cNvSpPr>
          <p:nvPr>
            <p:ph type="dt"/>
          </p:nvPr>
        </p:nvSpPr>
        <p:spPr>
          <a:xfrm>
            <a:off x="685800" y="6248520"/>
            <a:ext cx="1904760" cy="456840"/>
          </a:xfrm>
          <a:prstGeom prst="rect">
            <a:avLst/>
          </a:prstGeom>
        </p:spPr>
        <p:txBody>
          <a:bodyPr>
            <a:noAutofit/>
          </a:bodyPr>
          <a:p>
            <a:pPr>
              <a:lnSpc>
                <a:spcPct val="100000"/>
              </a:lnSpc>
            </a:pPr>
            <a:fld id="{C4ABA228-176F-4874-B8F6-3964AAC1341F}" type="datetime1">
              <a:rPr b="0" lang="en-US" sz="1400" spc="-1" strike="noStrike">
                <a:solidFill>
                  <a:srgbClr val="000000"/>
                </a:solidFill>
                <a:latin typeface="Times New Roman"/>
                <a:cs typeface="Times New Roman"/>
              </a:rPr>
              <a:t>06/18/2024</a:t>
            </a:fld>
            <a:endParaRPr b="0" lang="en-US" sz="1400" spc="-1" strike="noStrike">
              <a:latin typeface="Times New Roman"/>
            </a:endParaRPr>
          </a:p>
        </p:txBody>
      </p:sp>
      <p:sp>
        <p:nvSpPr>
          <p:cNvPr id="2" name="PlaceHolder 3"/>
          <p:cNvSpPr>
            <a:spLocks noGrp="1"/>
          </p:cNvSpPr>
          <p:nvPr>
            <p:ph type="ftr"/>
          </p:nvPr>
        </p:nvSpPr>
        <p:spPr>
          <a:xfrm>
            <a:off x="3124080" y="6248520"/>
            <a:ext cx="2895120" cy="456840"/>
          </a:xfrm>
          <a:prstGeom prst="rect">
            <a:avLst/>
          </a:prstGeom>
        </p:spPr>
        <p:txBody>
          <a:bodyPr>
            <a:noAutofit/>
          </a:bodyPr>
          <a:p>
            <a:pPr algn="ctr">
              <a:lnSpc>
                <a:spcPct val="100000"/>
              </a:lnSpc>
            </a:pPr>
            <a:r>
              <a:rPr b="0" lang="en-US" sz="1400" spc="-1" strike="noStrike">
                <a:solidFill>
                  <a:srgbClr val="000000"/>
                </a:solidFill>
                <a:latin typeface="Times New Roman"/>
                <a:cs typeface="Times New Roman"/>
              </a:rPr>
              <a:t>SCMI-financieele rapporten ronde 1 t/m 9 NPRF raportage ministerie</a:t>
            </a:r>
            <a:endParaRPr b="0" lang="en-US" sz="1400" spc="-1" strike="noStrike">
              <a:latin typeface="Times New Roman"/>
            </a:endParaRPr>
          </a:p>
        </p:txBody>
      </p:sp>
      <p:sp>
        <p:nvSpPr>
          <p:cNvPr id="3" name="PlaceHolder 4"/>
          <p:cNvSpPr>
            <a:spLocks noGrp="1"/>
          </p:cNvSpPr>
          <p:nvPr>
            <p:ph type="sldNum"/>
          </p:nvPr>
        </p:nvSpPr>
        <p:spPr>
          <a:xfrm>
            <a:off x="6553080" y="6248520"/>
            <a:ext cx="1904760" cy="456840"/>
          </a:xfrm>
          <a:prstGeom prst="rect">
            <a:avLst/>
          </a:prstGeom>
        </p:spPr>
        <p:txBody>
          <a:bodyPr>
            <a:noAutofit/>
          </a:bodyPr>
          <a:p>
            <a:pPr algn="r">
              <a:lnSpc>
                <a:spcPct val="100000"/>
              </a:lnSpc>
            </a:pPr>
            <a:fld id="{6D7A662D-FF18-46BD-AD28-B7F9094374D9}"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4"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Times New Roman"/>
              </a:rPr>
              <a:t>Click to edit the outline text format</a:t>
            </a:r>
            <a:endParaRPr b="0" lang="en-US" sz="3200" spc="-1" strike="noStrike">
              <a:solidFill>
                <a:srgbClr val="000000"/>
              </a:solidFill>
              <a:latin typeface="Times New Roman"/>
            </a:endParaRPr>
          </a:p>
          <a:p>
            <a:pPr lvl="1" marL="864000" indent="-324000">
              <a:spcBef>
                <a:spcPts val="1134"/>
              </a:spcBef>
              <a:buClr>
                <a:srgbClr val="000000"/>
              </a:buClr>
              <a:buSzPct val="75000"/>
              <a:buFont typeface="Symbol" charset="2"/>
              <a:buChar char=""/>
            </a:pPr>
            <a:r>
              <a:rPr b="0" lang="en-US" sz="2400" spc="-1" strike="noStrike">
                <a:solidFill>
                  <a:srgbClr val="000000"/>
                </a:solidFill>
                <a:latin typeface="Times New Roman"/>
              </a:rPr>
              <a:t>Second Outline Level</a:t>
            </a:r>
            <a:endParaRPr b="0" lang="en-US" sz="2400" spc="-1" strike="noStrike">
              <a:solidFill>
                <a:srgbClr val="000000"/>
              </a:solidFill>
              <a:latin typeface="Times New Roman"/>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Times New Roman"/>
              </a:rPr>
              <a:t>Third Outline Level</a:t>
            </a:r>
            <a:endParaRPr b="0" lang="en-US" sz="2000" spc="-1" strike="noStrike">
              <a:solidFill>
                <a:srgbClr val="000000"/>
              </a:solidFill>
              <a:latin typeface="Times New Roman"/>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Times New Roman"/>
              </a:rPr>
              <a:t>Fourth Outline Level</a:t>
            </a:r>
            <a:endParaRPr b="0" lang="en-US" sz="2000" spc="-1" strike="noStrike">
              <a:solidFill>
                <a:srgbClr val="000000"/>
              </a:solidFill>
              <a:latin typeface="Times New Roman"/>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Times New Roman"/>
              </a:rPr>
              <a:t>Fifth Outline Level</a:t>
            </a:r>
            <a:endParaRPr b="0" lang="en-US" sz="2000" spc="-1" strike="noStrike">
              <a:solidFill>
                <a:srgbClr val="000000"/>
              </a:solidFill>
              <a:latin typeface="Times New Roman"/>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Times New Roman"/>
              </a:rPr>
              <a:t>Sixth Outline Level</a:t>
            </a:r>
            <a:endParaRPr b="0" lang="en-US" sz="2000" spc="-1" strike="noStrike">
              <a:solidFill>
                <a:srgbClr val="000000"/>
              </a:solidFill>
              <a:latin typeface="Times New Roman"/>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Times New Roman"/>
              </a:rPr>
              <a:t>Seventh Outline Level</a:t>
            </a:r>
            <a:endParaRPr b="0" lang="en-US" sz="2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685800" y="609480"/>
            <a:ext cx="7772040" cy="1142640"/>
          </a:xfrm>
          <a:prstGeom prst="rect">
            <a:avLst/>
          </a:prstGeom>
        </p:spPr>
        <p:txBody>
          <a:bodyPr anchor="ctr">
            <a:noAutofit/>
          </a:bodyPr>
          <a:p>
            <a:pPr algn="ctr">
              <a:lnSpc>
                <a:spcPct val="100000"/>
              </a:lnSpc>
            </a:pPr>
            <a:r>
              <a:rPr b="0" lang="en-US" sz="4400" spc="-1" strike="noStrike">
                <a:solidFill>
                  <a:srgbClr val="000000"/>
                </a:solidFill>
                <a:latin typeface="Times New Roman"/>
                <a:cs typeface="Times New Roman"/>
              </a:rPr>
              <a:t>Click to edit Master title style</a:t>
            </a:r>
            <a:endParaRPr b="0" lang="en-US" sz="4400" spc="-1" strike="noStrike">
              <a:solidFill>
                <a:srgbClr val="000000"/>
              </a:solidFill>
              <a:latin typeface="Times New Roman"/>
            </a:endParaRPr>
          </a:p>
        </p:txBody>
      </p:sp>
      <p:sp>
        <p:nvSpPr>
          <p:cNvPr id="42" name="PlaceHolder 2"/>
          <p:cNvSpPr>
            <a:spLocks noGrp="1"/>
          </p:cNvSpPr>
          <p:nvPr>
            <p:ph type="body"/>
          </p:nvPr>
        </p:nvSpPr>
        <p:spPr>
          <a:xfrm>
            <a:off x="685800" y="1981080"/>
            <a:ext cx="7772040" cy="4114440"/>
          </a:xfrm>
          <a:prstGeom prst="rect">
            <a:avLst/>
          </a:prstGeom>
        </p:spPr>
        <p:txBody>
          <a:bodyPr>
            <a:noAutofit/>
          </a:bodyPr>
          <a:p>
            <a:pPr marL="343080" indent="-342720">
              <a:lnSpc>
                <a:spcPct val="100000"/>
              </a:lnSpc>
              <a:spcBef>
                <a:spcPts val="641"/>
              </a:spcBef>
              <a:buClr>
                <a:srgbClr val="000000"/>
              </a:buClr>
              <a:buFont typeface="Symbol" charset="2"/>
              <a:buChar char=""/>
            </a:pPr>
            <a:r>
              <a:rPr b="0" lang="en-US" sz="3200" spc="-1" strike="noStrike">
                <a:solidFill>
                  <a:srgbClr val="000000"/>
                </a:solidFill>
                <a:latin typeface="Times New Roman"/>
                <a:cs typeface="Times New Roman"/>
              </a:rPr>
              <a:t>Click to edit Master text styles</a:t>
            </a:r>
            <a:endParaRPr b="0" lang="en-US" sz="3200" spc="-1" strike="noStrike">
              <a:solidFill>
                <a:srgbClr val="000000"/>
              </a:solidFill>
              <a:latin typeface="Times New Roman"/>
            </a:endParaRPr>
          </a:p>
          <a:p>
            <a:pPr lvl="1" marL="743040" indent="-285480">
              <a:lnSpc>
                <a:spcPct val="100000"/>
              </a:lnSpc>
              <a:spcBef>
                <a:spcPts val="561"/>
              </a:spcBef>
              <a:buClr>
                <a:srgbClr val="000000"/>
              </a:buClr>
              <a:buFont typeface="Symbol" charset="2"/>
              <a:buChar char=""/>
            </a:pPr>
            <a:r>
              <a:rPr b="0" lang="en-US" sz="2800" spc="-1" strike="noStrike">
                <a:solidFill>
                  <a:srgbClr val="000000"/>
                </a:solidFill>
                <a:latin typeface="Times New Roman"/>
                <a:cs typeface="Times New Roman"/>
              </a:rPr>
              <a:t>Second level</a:t>
            </a:r>
            <a:endParaRPr b="0" lang="en-US" sz="2800" spc="-1" strike="noStrike">
              <a:solidFill>
                <a:srgbClr val="000000"/>
              </a:solidFill>
              <a:latin typeface="Times New Roman"/>
            </a:endParaRPr>
          </a:p>
          <a:p>
            <a:pPr lvl="2" marL="1143000" indent="-228240">
              <a:lnSpc>
                <a:spcPct val="100000"/>
              </a:lnSpc>
              <a:spcBef>
                <a:spcPts val="479"/>
              </a:spcBef>
              <a:buClr>
                <a:srgbClr val="000000"/>
              </a:buClr>
              <a:buFont typeface="Symbol" charset="2"/>
              <a:buChar char=""/>
            </a:pPr>
            <a:r>
              <a:rPr b="0" lang="en-US" sz="2400" spc="-1" strike="noStrike">
                <a:solidFill>
                  <a:srgbClr val="000000"/>
                </a:solidFill>
                <a:latin typeface="Times New Roman"/>
                <a:cs typeface="Times New Roman"/>
              </a:rPr>
              <a:t>Third level</a:t>
            </a:r>
            <a:endParaRPr b="0" lang="en-US" sz="2400" spc="-1" strike="noStrike">
              <a:solidFill>
                <a:srgbClr val="000000"/>
              </a:solidFill>
              <a:latin typeface="Times New Roman"/>
            </a:endParaRPr>
          </a:p>
          <a:p>
            <a:pPr lvl="3" marL="1600200" indent="-228240">
              <a:lnSpc>
                <a:spcPct val="100000"/>
              </a:lnSpc>
              <a:spcBef>
                <a:spcPts val="400"/>
              </a:spcBef>
              <a:buClr>
                <a:srgbClr val="000000"/>
              </a:buClr>
              <a:buFont typeface="Symbol" charset="2"/>
              <a:buChar char=""/>
            </a:pPr>
            <a:r>
              <a:rPr b="0" lang="en-US" sz="2000" spc="-1" strike="noStrike">
                <a:solidFill>
                  <a:srgbClr val="000000"/>
                </a:solidFill>
                <a:latin typeface="Times New Roman"/>
                <a:cs typeface="Times New Roman"/>
              </a:rPr>
              <a:t>Fourth level</a:t>
            </a:r>
            <a:endParaRPr b="0" lang="en-US" sz="2000" spc="-1" strike="noStrike">
              <a:solidFill>
                <a:srgbClr val="000000"/>
              </a:solidFill>
              <a:latin typeface="Times New Roman"/>
            </a:endParaRPr>
          </a:p>
          <a:p>
            <a:pPr lvl="4" marL="2057400" indent="-228240">
              <a:lnSpc>
                <a:spcPct val="100000"/>
              </a:lnSpc>
              <a:spcBef>
                <a:spcPts val="400"/>
              </a:spcBef>
              <a:buClr>
                <a:srgbClr val="000000"/>
              </a:buClr>
              <a:buFont typeface="StarSymbol"/>
              <a:buChar char="»"/>
            </a:pPr>
            <a:r>
              <a:rPr b="0" lang="en-US" sz="2000" spc="-1" strike="noStrike">
                <a:solidFill>
                  <a:srgbClr val="000000"/>
                </a:solidFill>
                <a:latin typeface="Times New Roman"/>
                <a:cs typeface="Times New Roman"/>
              </a:rPr>
              <a:t>Fifth level</a:t>
            </a:r>
            <a:endParaRPr b="0" lang="en-US" sz="2000" spc="-1" strike="noStrike">
              <a:solidFill>
                <a:srgbClr val="000000"/>
              </a:solidFill>
              <a:latin typeface="Times New Roman"/>
            </a:endParaRPr>
          </a:p>
        </p:txBody>
      </p:sp>
      <p:sp>
        <p:nvSpPr>
          <p:cNvPr id="43" name="PlaceHolder 3"/>
          <p:cNvSpPr>
            <a:spLocks noGrp="1"/>
          </p:cNvSpPr>
          <p:nvPr>
            <p:ph type="dt"/>
          </p:nvPr>
        </p:nvSpPr>
        <p:spPr>
          <a:xfrm>
            <a:off x="685800" y="6248520"/>
            <a:ext cx="1904760" cy="456840"/>
          </a:xfrm>
          <a:prstGeom prst="rect">
            <a:avLst/>
          </a:prstGeom>
        </p:spPr>
        <p:txBody>
          <a:bodyPr>
            <a:noAutofit/>
          </a:bodyPr>
          <a:p>
            <a:pPr>
              <a:lnSpc>
                <a:spcPct val="100000"/>
              </a:lnSpc>
            </a:pPr>
            <a:fld id="{7F5028E8-9BF7-4CAF-B106-EE096773EF7E}" type="datetime1">
              <a:rPr b="0" lang="en-US" sz="1400" spc="-1" strike="noStrike">
                <a:solidFill>
                  <a:srgbClr val="000000"/>
                </a:solidFill>
                <a:latin typeface="Times New Roman"/>
                <a:cs typeface="Times New Roman"/>
              </a:rPr>
              <a:t>06/18/2024</a:t>
            </a:fld>
            <a:endParaRPr b="0" lang="en-US" sz="1400" spc="-1" strike="noStrike">
              <a:latin typeface="Times New Roman"/>
            </a:endParaRPr>
          </a:p>
        </p:txBody>
      </p:sp>
      <p:sp>
        <p:nvSpPr>
          <p:cNvPr id="44" name="PlaceHolder 4"/>
          <p:cNvSpPr>
            <a:spLocks noGrp="1"/>
          </p:cNvSpPr>
          <p:nvPr>
            <p:ph type="ftr"/>
          </p:nvPr>
        </p:nvSpPr>
        <p:spPr>
          <a:xfrm>
            <a:off x="3124080" y="6248520"/>
            <a:ext cx="2895120" cy="456840"/>
          </a:xfrm>
          <a:prstGeom prst="rect">
            <a:avLst/>
          </a:prstGeom>
        </p:spPr>
        <p:txBody>
          <a:bodyPr>
            <a:noAutofit/>
          </a:bodyPr>
          <a:p>
            <a:pPr algn="ctr">
              <a:lnSpc>
                <a:spcPct val="100000"/>
              </a:lnSpc>
            </a:pPr>
            <a:r>
              <a:rPr b="0" lang="en-US" sz="1400" spc="-1" strike="noStrike">
                <a:solidFill>
                  <a:srgbClr val="000000"/>
                </a:solidFill>
                <a:latin typeface="Times New Roman"/>
                <a:cs typeface="Times New Roman"/>
              </a:rPr>
              <a:t>SCMI-financieele rapporten ronde 1 t/m 9 NPRF raportage ministerie</a:t>
            </a:r>
            <a:endParaRPr b="0" lang="en-US" sz="1400" spc="-1" strike="noStrike">
              <a:latin typeface="Times New Roman"/>
            </a:endParaRPr>
          </a:p>
        </p:txBody>
      </p:sp>
      <p:sp>
        <p:nvSpPr>
          <p:cNvPr id="45" name="PlaceHolder 5"/>
          <p:cNvSpPr>
            <a:spLocks noGrp="1"/>
          </p:cNvSpPr>
          <p:nvPr>
            <p:ph type="sldNum"/>
          </p:nvPr>
        </p:nvSpPr>
        <p:spPr>
          <a:xfrm>
            <a:off x="6553080" y="6248520"/>
            <a:ext cx="1904760" cy="456840"/>
          </a:xfrm>
          <a:prstGeom prst="rect">
            <a:avLst/>
          </a:prstGeom>
        </p:spPr>
        <p:txBody>
          <a:bodyPr>
            <a:noAutofit/>
          </a:bodyPr>
          <a:p>
            <a:pPr algn="r">
              <a:lnSpc>
                <a:spcPct val="100000"/>
              </a:lnSpc>
            </a:pPr>
            <a:fld id="{48DFB0FB-3677-4BB3-8C9E-B3A159E2FC00}"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685800" y="609480"/>
            <a:ext cx="7772040" cy="1142640"/>
          </a:xfrm>
          <a:prstGeom prst="rect">
            <a:avLst/>
          </a:prstGeom>
        </p:spPr>
        <p:txBody>
          <a:bodyPr anchor="ctr">
            <a:noAutofit/>
          </a:bodyPr>
          <a:p>
            <a:pPr algn="ctr">
              <a:lnSpc>
                <a:spcPct val="100000"/>
              </a:lnSpc>
            </a:pPr>
            <a:r>
              <a:rPr b="0" lang="en-US" sz="4400" spc="-1" strike="noStrike">
                <a:solidFill>
                  <a:srgbClr val="000000"/>
                </a:solidFill>
                <a:latin typeface="Times New Roman"/>
                <a:cs typeface="Times New Roman"/>
              </a:rPr>
              <a:t>Click to edit Master title style</a:t>
            </a:r>
            <a:endParaRPr b="0" lang="en-US" sz="4400" spc="-1" strike="noStrike">
              <a:solidFill>
                <a:srgbClr val="000000"/>
              </a:solidFill>
              <a:latin typeface="Times New Roman"/>
            </a:endParaRPr>
          </a:p>
        </p:txBody>
      </p:sp>
      <p:sp>
        <p:nvSpPr>
          <p:cNvPr id="83" name="PlaceHolder 2"/>
          <p:cNvSpPr>
            <a:spLocks noGrp="1"/>
          </p:cNvSpPr>
          <p:nvPr>
            <p:ph type="body"/>
          </p:nvPr>
        </p:nvSpPr>
        <p:spPr>
          <a:xfrm>
            <a:off x="685800" y="1981080"/>
            <a:ext cx="7772040" cy="4114440"/>
          </a:xfrm>
          <a:prstGeom prst="rect">
            <a:avLst/>
          </a:prstGeom>
        </p:spPr>
        <p:txBody>
          <a:bodyPr lIns="90000" rIns="90000" tIns="45000" bIns="45000">
            <a:noAutofit/>
          </a:bodyPr>
          <a:p>
            <a:pPr marL="432000" indent="-324000">
              <a:spcBef>
                <a:spcPts val="1417"/>
              </a:spcBef>
              <a:buClr>
                <a:srgbClr val="000000"/>
              </a:buClr>
              <a:buSzPct val="45000"/>
              <a:buFont typeface="Wingdings" charset="2"/>
              <a:buChar char=""/>
            </a:pPr>
            <a:r>
              <a:rPr b="0" lang="en-US" sz="2800" spc="-1" strike="noStrike">
                <a:solidFill>
                  <a:srgbClr val="000000"/>
                </a:solidFill>
                <a:latin typeface="Times New Roman"/>
              </a:rPr>
              <a:t>Click to edit the outline text format</a:t>
            </a:r>
            <a:endParaRPr b="0" lang="en-US" sz="2800" spc="-1" strike="noStrike">
              <a:solidFill>
                <a:srgbClr val="000000"/>
              </a:solidFill>
              <a:latin typeface="Times New Roman"/>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Times New Roman"/>
              </a:rPr>
              <a:t>Second Outline Level</a:t>
            </a:r>
            <a:endParaRPr b="0" lang="en-US" sz="2800" spc="-1" strike="noStrike">
              <a:solidFill>
                <a:srgbClr val="000000"/>
              </a:solidFill>
              <a:latin typeface="Times New Roman"/>
            </a:endParaRPr>
          </a:p>
          <a:p>
            <a:pPr lvl="2" marL="1296000" indent="-288000">
              <a:spcBef>
                <a:spcPts val="850"/>
              </a:spcBef>
              <a:buClr>
                <a:srgbClr val="000000"/>
              </a:buClr>
              <a:buSzPct val="45000"/>
              <a:buFont typeface="Wingdings" charset="2"/>
              <a:buChar char=""/>
            </a:pPr>
            <a:r>
              <a:rPr b="0" lang="en-US" sz="2800" spc="-1" strike="noStrike">
                <a:solidFill>
                  <a:srgbClr val="000000"/>
                </a:solidFill>
                <a:latin typeface="Times New Roman"/>
              </a:rPr>
              <a:t>Third Outline Level</a:t>
            </a:r>
            <a:endParaRPr b="0" lang="en-US" sz="2800" spc="-1" strike="noStrike">
              <a:solidFill>
                <a:srgbClr val="000000"/>
              </a:solidFill>
              <a:latin typeface="Times New Roman"/>
            </a:endParaRPr>
          </a:p>
          <a:p>
            <a:pPr lvl="3" marL="1728000" indent="-216000">
              <a:spcBef>
                <a:spcPts val="567"/>
              </a:spcBef>
              <a:buClr>
                <a:srgbClr val="000000"/>
              </a:buClr>
              <a:buSzPct val="75000"/>
              <a:buFont typeface="Symbol" charset="2"/>
              <a:buChar char=""/>
            </a:pPr>
            <a:r>
              <a:rPr b="0" lang="en-US" sz="2800" spc="-1" strike="noStrike">
                <a:solidFill>
                  <a:srgbClr val="000000"/>
                </a:solidFill>
                <a:latin typeface="Times New Roman"/>
              </a:rPr>
              <a:t>Fourth Outline Level</a:t>
            </a:r>
            <a:endParaRPr b="0" lang="en-US" sz="2800" spc="-1" strike="noStrike">
              <a:solidFill>
                <a:srgbClr val="000000"/>
              </a:solidFill>
              <a:latin typeface="Times New Roman"/>
            </a:endParaRPr>
          </a:p>
          <a:p>
            <a:pPr lvl="4" marL="2160000" indent="-216000">
              <a:spcBef>
                <a:spcPts val="283"/>
              </a:spcBef>
              <a:buClr>
                <a:srgbClr val="000000"/>
              </a:buClr>
              <a:buSzPct val="45000"/>
              <a:buFont typeface="Wingdings" charset="2"/>
              <a:buChar char=""/>
            </a:pPr>
            <a:r>
              <a:rPr b="0" lang="en-US" sz="2800" spc="-1" strike="noStrike">
                <a:solidFill>
                  <a:srgbClr val="000000"/>
                </a:solidFill>
                <a:latin typeface="Times New Roman"/>
              </a:rPr>
              <a:t>Fifth Outline Level</a:t>
            </a:r>
            <a:endParaRPr b="0" lang="en-US" sz="2800" spc="-1" strike="noStrike">
              <a:solidFill>
                <a:srgbClr val="000000"/>
              </a:solidFill>
              <a:latin typeface="Times New Roman"/>
            </a:endParaRPr>
          </a:p>
          <a:p>
            <a:pPr lvl="5" marL="2592000" indent="-216000">
              <a:spcBef>
                <a:spcPts val="283"/>
              </a:spcBef>
              <a:buClr>
                <a:srgbClr val="000000"/>
              </a:buClr>
              <a:buSzPct val="45000"/>
              <a:buFont typeface="Wingdings" charset="2"/>
              <a:buChar char=""/>
            </a:pPr>
            <a:r>
              <a:rPr b="0" lang="en-US" sz="2800" spc="-1" strike="noStrike">
                <a:solidFill>
                  <a:srgbClr val="000000"/>
                </a:solidFill>
                <a:latin typeface="Times New Roman"/>
              </a:rPr>
              <a:t>Sixth Outline Level</a:t>
            </a:r>
            <a:endParaRPr b="0" lang="en-US" sz="2800" spc="-1" strike="noStrike">
              <a:solidFill>
                <a:srgbClr val="000000"/>
              </a:solidFill>
              <a:latin typeface="Times New Roman"/>
            </a:endParaRPr>
          </a:p>
          <a:p>
            <a:pPr lvl="6" marL="3024000" indent="-216000">
              <a:spcBef>
                <a:spcPts val="283"/>
              </a:spcBef>
              <a:buClr>
                <a:srgbClr val="000000"/>
              </a:buClr>
              <a:buSzPct val="45000"/>
              <a:buFont typeface="Wingdings" charset="2"/>
              <a:buChar char=""/>
            </a:pPr>
            <a:r>
              <a:rPr b="0" lang="en-US" sz="2800" spc="-1" strike="noStrike">
                <a:solidFill>
                  <a:srgbClr val="000000"/>
                </a:solidFill>
                <a:latin typeface="Times New Roman"/>
              </a:rPr>
              <a:t>Seventh Outline Level</a:t>
            </a:r>
            <a:endParaRPr b="0" lang="en-US" sz="2800" spc="-1" strike="noStrike">
              <a:solidFill>
                <a:srgbClr val="000000"/>
              </a:solidFill>
              <a:latin typeface="Times New Roman"/>
            </a:endParaRPr>
          </a:p>
        </p:txBody>
      </p:sp>
      <p:sp>
        <p:nvSpPr>
          <p:cNvPr id="84" name="PlaceHolder 3"/>
          <p:cNvSpPr>
            <a:spLocks noGrp="1"/>
          </p:cNvSpPr>
          <p:nvPr>
            <p:ph type="dt"/>
          </p:nvPr>
        </p:nvSpPr>
        <p:spPr>
          <a:xfrm>
            <a:off x="685800" y="6248520"/>
            <a:ext cx="1904760" cy="456840"/>
          </a:xfrm>
          <a:prstGeom prst="rect">
            <a:avLst/>
          </a:prstGeom>
        </p:spPr>
        <p:txBody>
          <a:bodyPr>
            <a:noAutofit/>
          </a:bodyPr>
          <a:p>
            <a:pPr>
              <a:lnSpc>
                <a:spcPct val="100000"/>
              </a:lnSpc>
            </a:pPr>
            <a:fld id="{679C2370-8057-474D-9869-EFAD6D02435B}" type="datetime1">
              <a:rPr b="0" lang="en-US" sz="1400" spc="-1" strike="noStrike">
                <a:solidFill>
                  <a:srgbClr val="000000"/>
                </a:solidFill>
                <a:latin typeface="Times New Roman"/>
                <a:cs typeface="Times New Roman"/>
              </a:rPr>
              <a:t>06/18/2024</a:t>
            </a:fld>
            <a:endParaRPr b="0" lang="en-US" sz="1400" spc="-1" strike="noStrike">
              <a:latin typeface="Times New Roman"/>
            </a:endParaRPr>
          </a:p>
        </p:txBody>
      </p:sp>
      <p:sp>
        <p:nvSpPr>
          <p:cNvPr id="85" name="PlaceHolder 4"/>
          <p:cNvSpPr>
            <a:spLocks noGrp="1"/>
          </p:cNvSpPr>
          <p:nvPr>
            <p:ph type="ftr"/>
          </p:nvPr>
        </p:nvSpPr>
        <p:spPr>
          <a:xfrm>
            <a:off x="3124080" y="6248520"/>
            <a:ext cx="2895120" cy="456840"/>
          </a:xfrm>
          <a:prstGeom prst="rect">
            <a:avLst/>
          </a:prstGeom>
        </p:spPr>
        <p:txBody>
          <a:bodyPr>
            <a:noAutofit/>
          </a:bodyPr>
          <a:p>
            <a:pPr algn="ctr">
              <a:lnSpc>
                <a:spcPct val="100000"/>
              </a:lnSpc>
            </a:pPr>
            <a:r>
              <a:rPr b="0" lang="en-US" sz="1400" spc="-1" strike="noStrike">
                <a:solidFill>
                  <a:srgbClr val="000000"/>
                </a:solidFill>
                <a:latin typeface="Times New Roman"/>
                <a:cs typeface="Times New Roman"/>
              </a:rPr>
              <a:t>SCMI-financieele rapporten ronde 1 t/m 9 NPRF raportage ministerie</a:t>
            </a:r>
            <a:endParaRPr b="0" lang="en-US" sz="1400" spc="-1" strike="noStrike">
              <a:latin typeface="Times New Roman"/>
            </a:endParaRPr>
          </a:p>
        </p:txBody>
      </p:sp>
      <p:sp>
        <p:nvSpPr>
          <p:cNvPr id="86" name="PlaceHolder 5"/>
          <p:cNvSpPr>
            <a:spLocks noGrp="1"/>
          </p:cNvSpPr>
          <p:nvPr>
            <p:ph type="sldNum"/>
          </p:nvPr>
        </p:nvSpPr>
        <p:spPr>
          <a:xfrm>
            <a:off x="6553080" y="6248520"/>
            <a:ext cx="1904760" cy="456840"/>
          </a:xfrm>
          <a:prstGeom prst="rect">
            <a:avLst/>
          </a:prstGeom>
        </p:spPr>
        <p:txBody>
          <a:bodyPr>
            <a:noAutofit/>
          </a:bodyPr>
          <a:p>
            <a:pPr algn="r">
              <a:lnSpc>
                <a:spcPct val="100000"/>
              </a:lnSpc>
            </a:pPr>
            <a:fld id="{0148686E-8420-42DC-AAAB-8F744AF2D8B5}"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dt"/>
          </p:nvPr>
        </p:nvSpPr>
        <p:spPr>
          <a:xfrm>
            <a:off x="685800" y="6248520"/>
            <a:ext cx="1904760" cy="456840"/>
          </a:xfrm>
          <a:prstGeom prst="rect">
            <a:avLst/>
          </a:prstGeom>
        </p:spPr>
        <p:txBody>
          <a:bodyPr>
            <a:noAutofit/>
          </a:bodyPr>
          <a:p>
            <a:pPr>
              <a:lnSpc>
                <a:spcPct val="100000"/>
              </a:lnSpc>
            </a:pPr>
            <a:fld id="{1B26A55D-DED8-4B57-8DFA-C9F02F63177B}" type="datetime1">
              <a:rPr b="0" lang="en-US" sz="1400" spc="-1" strike="noStrike">
                <a:solidFill>
                  <a:srgbClr val="000000"/>
                </a:solidFill>
                <a:latin typeface="Times New Roman"/>
                <a:cs typeface="Times New Roman"/>
              </a:rPr>
              <a:t>06/18/2024</a:t>
            </a:fld>
            <a:endParaRPr b="0" lang="en-US" sz="1400" spc="-1" strike="noStrike">
              <a:latin typeface="Times New Roman"/>
            </a:endParaRPr>
          </a:p>
        </p:txBody>
      </p:sp>
      <p:sp>
        <p:nvSpPr>
          <p:cNvPr id="124" name="PlaceHolder 2"/>
          <p:cNvSpPr>
            <a:spLocks noGrp="1"/>
          </p:cNvSpPr>
          <p:nvPr>
            <p:ph type="ftr"/>
          </p:nvPr>
        </p:nvSpPr>
        <p:spPr>
          <a:xfrm>
            <a:off x="3124080" y="6248520"/>
            <a:ext cx="2895120" cy="456840"/>
          </a:xfrm>
          <a:prstGeom prst="rect">
            <a:avLst/>
          </a:prstGeom>
        </p:spPr>
        <p:txBody>
          <a:bodyPr>
            <a:noAutofit/>
          </a:bodyPr>
          <a:p>
            <a:pPr algn="ctr">
              <a:lnSpc>
                <a:spcPct val="100000"/>
              </a:lnSpc>
            </a:pPr>
            <a:r>
              <a:rPr b="0" lang="en-US" sz="1400" spc="-1" strike="noStrike">
                <a:solidFill>
                  <a:srgbClr val="000000"/>
                </a:solidFill>
                <a:latin typeface="Times New Roman"/>
                <a:cs typeface="Times New Roman"/>
              </a:rPr>
              <a:t>SCMI-financieele rapporten ronde 1 t/m 9 NPRF raportage ministerie</a:t>
            </a:r>
            <a:endParaRPr b="0" lang="en-US" sz="1400" spc="-1" strike="noStrike">
              <a:latin typeface="Times New Roman"/>
            </a:endParaRPr>
          </a:p>
        </p:txBody>
      </p:sp>
      <p:sp>
        <p:nvSpPr>
          <p:cNvPr id="125" name="PlaceHolder 3"/>
          <p:cNvSpPr>
            <a:spLocks noGrp="1"/>
          </p:cNvSpPr>
          <p:nvPr>
            <p:ph type="sldNum"/>
          </p:nvPr>
        </p:nvSpPr>
        <p:spPr>
          <a:xfrm>
            <a:off x="6553080" y="6248520"/>
            <a:ext cx="1904760" cy="456840"/>
          </a:xfrm>
          <a:prstGeom prst="rect">
            <a:avLst/>
          </a:prstGeom>
        </p:spPr>
        <p:txBody>
          <a:bodyPr>
            <a:noAutofit/>
          </a:bodyPr>
          <a:p>
            <a:pPr algn="r">
              <a:lnSpc>
                <a:spcPct val="100000"/>
              </a:lnSpc>
            </a:pPr>
            <a:fld id="{5B291A9A-05D3-44FE-9996-117B0E3819E7}"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126" name="PlaceHolder 4"/>
          <p:cNvSpPr>
            <a:spLocks noGrp="1"/>
          </p:cNvSpPr>
          <p:nvPr>
            <p:ph type="title"/>
          </p:nvPr>
        </p:nvSpPr>
        <p:spPr>
          <a:xfrm>
            <a:off x="457200" y="273600"/>
            <a:ext cx="8229240" cy="1144800"/>
          </a:xfrm>
          <a:prstGeom prst="rect">
            <a:avLst/>
          </a:prstGeom>
        </p:spPr>
        <p:txBody>
          <a:bodyPr lIns="0" rIns="0" tIns="0" bIns="0" anchor="ctr">
            <a:noAutofit/>
          </a:bodyPr>
          <a:p>
            <a:r>
              <a:rPr b="0" lang="en-US" sz="2800" spc="-1" strike="noStrike">
                <a:solidFill>
                  <a:srgbClr val="000000"/>
                </a:solidFill>
                <a:latin typeface="Times New Roman"/>
              </a:rPr>
              <a:t>Click to edit the title text format</a:t>
            </a:r>
            <a:endParaRPr b="0" lang="en-US" sz="2800" spc="-1" strike="noStrike">
              <a:solidFill>
                <a:srgbClr val="000000"/>
              </a:solidFill>
              <a:latin typeface="Times New Roman"/>
            </a:endParaRPr>
          </a:p>
        </p:txBody>
      </p:sp>
      <p:sp>
        <p:nvSpPr>
          <p:cNvPr id="127"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Times New Roman"/>
              </a:rPr>
              <a:t>Click to edit the outline text format</a:t>
            </a:r>
            <a:endParaRPr b="0" lang="en-US" sz="3200" spc="-1" strike="noStrike">
              <a:solidFill>
                <a:srgbClr val="000000"/>
              </a:solidFill>
              <a:latin typeface="Times New Roman"/>
            </a:endParaRPr>
          </a:p>
          <a:p>
            <a:pPr lvl="1" marL="864000" indent="-324000">
              <a:spcBef>
                <a:spcPts val="1134"/>
              </a:spcBef>
              <a:buClr>
                <a:srgbClr val="000000"/>
              </a:buClr>
              <a:buSzPct val="75000"/>
              <a:buFont typeface="Symbol" charset="2"/>
              <a:buChar char=""/>
            </a:pPr>
            <a:r>
              <a:rPr b="0" lang="en-US" sz="2400" spc="-1" strike="noStrike">
                <a:solidFill>
                  <a:srgbClr val="000000"/>
                </a:solidFill>
                <a:latin typeface="Times New Roman"/>
              </a:rPr>
              <a:t>Second Outline Level</a:t>
            </a:r>
            <a:endParaRPr b="0" lang="en-US" sz="2400" spc="-1" strike="noStrike">
              <a:solidFill>
                <a:srgbClr val="000000"/>
              </a:solidFill>
              <a:latin typeface="Times New Roman"/>
            </a:endParaRPr>
          </a:p>
          <a:p>
            <a:pPr lvl="2" marL="1296000" indent="-288000">
              <a:spcBef>
                <a:spcPts val="850"/>
              </a:spcBef>
              <a:buClr>
                <a:srgbClr val="000000"/>
              </a:buClr>
              <a:buSzPct val="45000"/>
              <a:buFont typeface="Wingdings" charset="2"/>
              <a:buChar char=""/>
            </a:pPr>
            <a:r>
              <a:rPr b="0" lang="en-US" sz="2000" spc="-1" strike="noStrike">
                <a:solidFill>
                  <a:srgbClr val="000000"/>
                </a:solidFill>
                <a:latin typeface="Times New Roman"/>
              </a:rPr>
              <a:t>Third Outline Level</a:t>
            </a:r>
            <a:endParaRPr b="0" lang="en-US" sz="2000" spc="-1" strike="noStrike">
              <a:solidFill>
                <a:srgbClr val="000000"/>
              </a:solidFill>
              <a:latin typeface="Times New Roman"/>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Times New Roman"/>
              </a:rPr>
              <a:t>Fourth Outline Level</a:t>
            </a:r>
            <a:endParaRPr b="0" lang="en-US" sz="2000" spc="-1" strike="noStrike">
              <a:solidFill>
                <a:srgbClr val="000000"/>
              </a:solidFill>
              <a:latin typeface="Times New Roman"/>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Times New Roman"/>
              </a:rPr>
              <a:t>Fifth Outline Level</a:t>
            </a:r>
            <a:endParaRPr b="0" lang="en-US" sz="2000" spc="-1" strike="noStrike">
              <a:solidFill>
                <a:srgbClr val="000000"/>
              </a:solidFill>
              <a:latin typeface="Times New Roman"/>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Times New Roman"/>
              </a:rPr>
              <a:t>Sixth Outline Level</a:t>
            </a:r>
            <a:endParaRPr b="0" lang="en-US" sz="2000" spc="-1" strike="noStrike">
              <a:solidFill>
                <a:srgbClr val="000000"/>
              </a:solidFill>
              <a:latin typeface="Times New Roman"/>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Times New Roman"/>
              </a:rPr>
              <a:t>Seventh Outline Level</a:t>
            </a:r>
            <a:endParaRPr b="0" lang="en-US" sz="2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12.xml"/>
</Relationships>
</file>

<file path=ppt/slides/_rels/slide13.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image" Target="../media/image10.png"/><Relationship Id="rId10" Type="http://schemas.openxmlformats.org/officeDocument/2006/relationships/image" Target="../media/image11.png"/><Relationship Id="rId11" Type="http://schemas.openxmlformats.org/officeDocument/2006/relationships/image" Target="../media/image12.png"/><Relationship Id="rId12" Type="http://schemas.openxmlformats.org/officeDocument/2006/relationships/image" Target="../media/image13.png"/><Relationship Id="rId13" Type="http://schemas.openxmlformats.org/officeDocument/2006/relationships/image" Target="../media/image14.png"/><Relationship Id="rId14" Type="http://schemas.openxmlformats.org/officeDocument/2006/relationships/image" Target="../media/image15.png"/><Relationship Id="rId15" Type="http://schemas.openxmlformats.org/officeDocument/2006/relationships/image" Target="../media/image16.png"/><Relationship Id="rId16" Type="http://schemas.openxmlformats.org/officeDocument/2006/relationships/image" Target="../media/image17.png"/><Relationship Id="rId17" Type="http://schemas.openxmlformats.org/officeDocument/2006/relationships/image" Target="../media/image18.png"/><Relationship Id="rId18" Type="http://schemas.openxmlformats.org/officeDocument/2006/relationships/image" Target="../media/image19.png"/><Relationship Id="rId19" Type="http://schemas.openxmlformats.org/officeDocument/2006/relationships/image" Target="../media/image20.png"/><Relationship Id="rId20" Type="http://schemas.openxmlformats.org/officeDocument/2006/relationships/image" Target="../media/image21.png"/><Relationship Id="rId21" Type="http://schemas.openxmlformats.org/officeDocument/2006/relationships/slideLayout" Target="../slideLayouts/slideLayout37.xml"/><Relationship Id="rId2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7.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8.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19.xml"/>
</Relationships>
</file>

<file path=ppt/slides/_rels/slide2.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3.xml"/><Relationship Id="rId3" Type="http://schemas.openxmlformats.org/officeDocument/2006/relationships/notesSlide" Target="../notesSlides/notesSlide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0" name="TextShape 1"/>
          <p:cNvSpPr txBox="1"/>
          <p:nvPr/>
        </p:nvSpPr>
        <p:spPr>
          <a:xfrm>
            <a:off x="6553080" y="6248520"/>
            <a:ext cx="1904760" cy="456840"/>
          </a:xfrm>
          <a:prstGeom prst="rect">
            <a:avLst/>
          </a:prstGeom>
          <a:noFill/>
          <a:ln>
            <a:noFill/>
          </a:ln>
        </p:spPr>
        <p:txBody>
          <a:bodyPr>
            <a:noAutofit/>
          </a:bodyPr>
          <a:p>
            <a:pPr algn="r">
              <a:lnSpc>
                <a:spcPct val="100000"/>
              </a:lnSpc>
            </a:pPr>
            <a:fld id="{1D79007B-6BB3-4F7F-8A80-927F0E069DBA}"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171" name="TextShape 2"/>
          <p:cNvSpPr txBox="1"/>
          <p:nvPr/>
        </p:nvSpPr>
        <p:spPr>
          <a:xfrm>
            <a:off x="609480" y="1066680"/>
            <a:ext cx="7848360" cy="1142640"/>
          </a:xfrm>
          <a:prstGeom prst="rect">
            <a:avLst/>
          </a:prstGeom>
          <a:noFill/>
          <a:ln>
            <a:noFill/>
          </a:ln>
          <a:effectLst>
            <a:outerShdw dist="45429" dir="2021404">
              <a:srgbClr val="808080">
                <a:alpha val="50000"/>
              </a:srgbClr>
            </a:outerShdw>
          </a:effectLst>
        </p:spPr>
        <p:txBody>
          <a:bodyPr anchor="ctr">
            <a:noAutofit/>
          </a:bodyPr>
          <a:p>
            <a:pPr algn="ctr">
              <a:lnSpc>
                <a:spcPct val="100000"/>
              </a:lnSpc>
            </a:pPr>
            <a:r>
              <a:rPr b="1" lang="en-US" sz="4400" spc="-1" strike="noStrike">
                <a:solidFill>
                  <a:srgbClr val="0000ff"/>
                </a:solidFill>
                <a:latin typeface="Times New Roman"/>
                <a:cs typeface="Times New Roman"/>
              </a:rPr>
              <a:t>R</a:t>
            </a:r>
            <a:r>
              <a:rPr b="1" lang="en-US" sz="3600" spc="-1" strike="noStrike">
                <a:solidFill>
                  <a:srgbClr val="0000ff"/>
                </a:solidFill>
                <a:latin typeface="Times New Roman"/>
                <a:cs typeface="Times New Roman"/>
              </a:rPr>
              <a:t>oof;</a:t>
            </a:r>
            <a:r>
              <a:rPr b="1" lang="en-US" sz="4400" spc="-1" strike="noStrike">
                <a:solidFill>
                  <a:srgbClr val="0000ff"/>
                </a:solidFill>
                <a:latin typeface="Times New Roman"/>
                <a:cs typeface="Times New Roman"/>
              </a:rPr>
              <a:t> R</a:t>
            </a:r>
            <a:r>
              <a:rPr b="1" lang="en-US" sz="3600" spc="-1" strike="noStrike">
                <a:solidFill>
                  <a:srgbClr val="0000ff"/>
                </a:solidFill>
                <a:latin typeface="Times New Roman"/>
                <a:cs typeface="Times New Roman"/>
              </a:rPr>
              <a:t>echtsherstel; &amp;</a:t>
            </a:r>
            <a:r>
              <a:rPr b="1" lang="en-US" sz="4400" spc="-1" strike="noStrike">
                <a:solidFill>
                  <a:srgbClr val="0000ff"/>
                </a:solidFill>
                <a:latin typeface="Times New Roman"/>
                <a:cs typeface="Times New Roman"/>
              </a:rPr>
              <a:t> R</a:t>
            </a:r>
            <a:r>
              <a:rPr b="1" lang="en-US" sz="3600" spc="-1" strike="noStrike">
                <a:solidFill>
                  <a:srgbClr val="0000ff"/>
                </a:solidFill>
                <a:latin typeface="Times New Roman"/>
                <a:cs typeface="Times New Roman"/>
              </a:rPr>
              <a:t>estitutie</a:t>
            </a:r>
            <a:endParaRPr b="0" lang="en-US" sz="3600" spc="-1" strike="noStrike">
              <a:solidFill>
                <a:srgbClr val="000000"/>
              </a:solidFill>
              <a:latin typeface="Times New Roman"/>
            </a:endParaRPr>
          </a:p>
        </p:txBody>
      </p:sp>
      <p:sp>
        <p:nvSpPr>
          <p:cNvPr id="172" name="TextShape 3"/>
          <p:cNvSpPr txBox="1"/>
          <p:nvPr/>
        </p:nvSpPr>
        <p:spPr>
          <a:xfrm>
            <a:off x="1219320" y="2277000"/>
            <a:ext cx="6664680" cy="4536000"/>
          </a:xfrm>
          <a:prstGeom prst="rect">
            <a:avLst/>
          </a:prstGeom>
          <a:noFill/>
          <a:ln>
            <a:noFill/>
          </a:ln>
        </p:spPr>
        <p:txBody>
          <a:bodyPr>
            <a:noAutofit/>
          </a:bodyPr>
          <a:p>
            <a:pPr algn="ctr">
              <a:lnSpc>
                <a:spcPct val="100000"/>
              </a:lnSpc>
              <a:spcBef>
                <a:spcPts val="641"/>
              </a:spcBef>
            </a:pPr>
            <a:endParaRPr b="0" lang="en-US" sz="3200" spc="-1" strike="noStrike">
              <a:latin typeface="Arial"/>
            </a:endParaRPr>
          </a:p>
          <a:p>
            <a:pPr algn="ctr">
              <a:lnSpc>
                <a:spcPct val="100000"/>
              </a:lnSpc>
              <a:spcBef>
                <a:spcPts val="641"/>
              </a:spcBef>
            </a:pPr>
            <a:r>
              <a:rPr b="1" i="1" lang="en-US" sz="3200" spc="-1" strike="noStrike">
                <a:solidFill>
                  <a:srgbClr val="0000ff"/>
                </a:solidFill>
                <a:latin typeface="Times New Roman"/>
                <a:cs typeface="Times New Roman"/>
              </a:rPr>
              <a:t>Lezing Maror-gelden:</a:t>
            </a:r>
            <a:endParaRPr b="0" lang="en-US" sz="3200" spc="-1" strike="noStrike">
              <a:latin typeface="Arial"/>
            </a:endParaRPr>
          </a:p>
          <a:p>
            <a:pPr algn="ctr">
              <a:lnSpc>
                <a:spcPct val="100000"/>
              </a:lnSpc>
              <a:spcBef>
                <a:spcPts val="641"/>
              </a:spcBef>
            </a:pPr>
            <a:r>
              <a:rPr b="1" i="1" lang="en-US" sz="3200" spc="-1" strike="noStrike">
                <a:solidFill>
                  <a:srgbClr val="0000ff"/>
                </a:solidFill>
                <a:latin typeface="Times New Roman"/>
                <a:cs typeface="Times New Roman"/>
              </a:rPr>
              <a:t>Israel, 2016</a:t>
            </a:r>
            <a:endParaRPr b="0" lang="en-US" sz="3200" spc="-1" strike="noStrike">
              <a:latin typeface="Arial"/>
            </a:endParaRPr>
          </a:p>
          <a:p>
            <a:pPr algn="ctr">
              <a:lnSpc>
                <a:spcPct val="100000"/>
              </a:lnSpc>
              <a:spcBef>
                <a:spcPts val="561"/>
              </a:spcBef>
            </a:pPr>
            <a:endParaRPr b="0" lang="en-US" sz="3200" spc="-1" strike="noStrike">
              <a:latin typeface="Arial"/>
            </a:endParaRPr>
          </a:p>
          <a:p>
            <a:pPr algn="r">
              <a:lnSpc>
                <a:spcPct val="100000"/>
              </a:lnSpc>
              <a:spcBef>
                <a:spcPts val="479"/>
              </a:spcBef>
            </a:pPr>
            <a:endParaRPr b="0" lang="en-US" sz="3200" spc="-1" strike="noStrike">
              <a:latin typeface="Arial"/>
            </a:endParaRPr>
          </a:p>
          <a:p>
            <a:pPr algn="r">
              <a:lnSpc>
                <a:spcPct val="100000"/>
              </a:lnSpc>
              <a:spcBef>
                <a:spcPts val="479"/>
              </a:spcBef>
            </a:pPr>
            <a:r>
              <a:rPr b="0" i="1" lang="en-US" sz="2400" spc="-1" strike="noStrike">
                <a:solidFill>
                  <a:srgbClr val="0000ff"/>
                </a:solidFill>
                <a:latin typeface="Times New Roman"/>
                <a:cs typeface="Times New Roman"/>
              </a:rPr>
              <a:t>Philip Staal</a:t>
            </a:r>
            <a:endParaRPr b="0" lang="en-US" sz="2400" spc="-1" strike="noStrike">
              <a:latin typeface="Arial"/>
            </a:endParaRPr>
          </a:p>
          <a:p>
            <a:pPr algn="r">
              <a:lnSpc>
                <a:spcPct val="100000"/>
              </a:lnSpc>
              <a:spcBef>
                <a:spcPts val="479"/>
              </a:spcBef>
            </a:pPr>
            <a:r>
              <a:rPr b="0" i="1" lang="en-US" sz="2400" spc="-1" strike="noStrike">
                <a:solidFill>
                  <a:srgbClr val="0000ff"/>
                </a:solidFill>
                <a:latin typeface="Times New Roman"/>
                <a:cs typeface="Times New Roman"/>
              </a:rPr>
              <a:t>philip@staal.bz</a:t>
            </a:r>
            <a:endParaRPr b="0" lang="en-US" sz="2400" spc="-1" strike="noStrike">
              <a:latin typeface="Arial"/>
            </a:endParaRPr>
          </a:p>
          <a:p>
            <a:pPr algn="r">
              <a:lnSpc>
                <a:spcPct val="100000"/>
              </a:lnSpc>
              <a:spcBef>
                <a:spcPts val="479"/>
              </a:spcBef>
            </a:pPr>
            <a:r>
              <a:rPr b="0" i="1" lang="en-US" sz="2400" spc="-1" strike="noStrike">
                <a:solidFill>
                  <a:srgbClr val="0000ff"/>
                </a:solidFill>
                <a:latin typeface="Times New Roman"/>
                <a:cs typeface="Times New Roman"/>
              </a:rPr>
              <a:t>www.staal.bz</a:t>
            </a:r>
            <a:endParaRPr b="0" lang="en-US" sz="24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TextShape 1"/>
          <p:cNvSpPr txBox="1"/>
          <p:nvPr/>
        </p:nvSpPr>
        <p:spPr>
          <a:xfrm>
            <a:off x="3124080" y="6248520"/>
            <a:ext cx="2895120" cy="456840"/>
          </a:xfrm>
          <a:prstGeom prst="rect">
            <a:avLst/>
          </a:prstGeom>
          <a:noFill/>
          <a:ln>
            <a:noFill/>
          </a:ln>
        </p:spPr>
        <p:txBody>
          <a:bodyPr>
            <a:noAutofit/>
          </a:bodyPr>
          <a:p>
            <a:pPr algn="ctr">
              <a:lnSpc>
                <a:spcPct val="100000"/>
              </a:lnSpc>
            </a:pPr>
            <a:r>
              <a:rPr b="0" lang="en-US" sz="1400" spc="-1" strike="noStrike">
                <a:solidFill>
                  <a:srgbClr val="000000"/>
                </a:solidFill>
                <a:latin typeface="Times New Roman"/>
                <a:cs typeface="Times New Roman"/>
              </a:rPr>
              <a:t>RS-p.294-297; 326; 330</a:t>
            </a:r>
            <a:endParaRPr b="0" lang="en-US" sz="1400" spc="-1" strike="noStrike">
              <a:latin typeface="Times New Roman"/>
            </a:endParaRPr>
          </a:p>
        </p:txBody>
      </p:sp>
      <p:sp>
        <p:nvSpPr>
          <p:cNvPr id="233" name="TextShape 2"/>
          <p:cNvSpPr txBox="1"/>
          <p:nvPr/>
        </p:nvSpPr>
        <p:spPr>
          <a:xfrm>
            <a:off x="6553080" y="6248520"/>
            <a:ext cx="1904760" cy="456840"/>
          </a:xfrm>
          <a:prstGeom prst="rect">
            <a:avLst/>
          </a:prstGeom>
          <a:noFill/>
          <a:ln>
            <a:noFill/>
          </a:ln>
        </p:spPr>
        <p:txBody>
          <a:bodyPr>
            <a:noAutofit/>
          </a:bodyPr>
          <a:p>
            <a:pPr algn="r">
              <a:lnSpc>
                <a:spcPct val="100000"/>
              </a:lnSpc>
            </a:pPr>
            <a:fld id="{A220A529-DC61-4A4A-88CE-3887E74C1264}"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234" name="CustomShape 3"/>
          <p:cNvSpPr/>
          <p:nvPr/>
        </p:nvSpPr>
        <p:spPr>
          <a:xfrm>
            <a:off x="380880" y="152280"/>
            <a:ext cx="853416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spcBef>
                <a:spcPts val="1800"/>
              </a:spcBef>
            </a:pPr>
            <a:r>
              <a:rPr b="1" lang="en-US" sz="3600" spc="-1" strike="noStrike">
                <a:solidFill>
                  <a:srgbClr val="0000ff"/>
                </a:solidFill>
                <a:latin typeface="Times New Roman"/>
                <a:cs typeface="Times New Roman"/>
              </a:rPr>
              <a:t>Private Gelden – in € miljoen </a:t>
            </a:r>
            <a:r>
              <a:rPr b="1" lang="en-US" sz="2000" spc="-1" strike="noStrike">
                <a:solidFill>
                  <a:srgbClr val="0000ff"/>
                </a:solidFill>
                <a:latin typeface="Times New Roman"/>
                <a:cs typeface="Times New Roman"/>
              </a:rPr>
              <a:t>(2000-2003)</a:t>
            </a:r>
            <a:endParaRPr b="0" lang="en-US" sz="2000" spc="-1" strike="noStrike">
              <a:latin typeface="Arial"/>
            </a:endParaRPr>
          </a:p>
        </p:txBody>
      </p:sp>
      <p:sp>
        <p:nvSpPr>
          <p:cNvPr id="235" name="CustomShape 4"/>
          <p:cNvSpPr/>
          <p:nvPr/>
        </p:nvSpPr>
        <p:spPr>
          <a:xfrm>
            <a:off x="380880" y="762120"/>
            <a:ext cx="2514240" cy="914040"/>
          </a:xfrm>
          <a:prstGeom prst="rect">
            <a:avLst/>
          </a:prstGeom>
          <a:gradFill rotWithShape="0">
            <a:gsLst>
              <a:gs pos="0">
                <a:srgbClr val="ccccff"/>
              </a:gs>
              <a:gs pos="100000">
                <a:srgbClr val="99ccff"/>
              </a:gs>
            </a:gsLst>
            <a:path path="rect"/>
          </a:gradFill>
          <a:ln w="38160">
            <a:solidFill>
              <a:srgbClr val="000080"/>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Verzekeraars</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22,7 (2000)</a:t>
            </a:r>
            <a:endParaRPr b="0" lang="en-US" sz="2800" spc="-1" strike="noStrike">
              <a:latin typeface="Arial"/>
            </a:endParaRPr>
          </a:p>
        </p:txBody>
      </p:sp>
      <p:sp>
        <p:nvSpPr>
          <p:cNvPr id="236" name="CustomShape 5"/>
          <p:cNvSpPr/>
          <p:nvPr/>
        </p:nvSpPr>
        <p:spPr>
          <a:xfrm>
            <a:off x="3429000" y="762120"/>
            <a:ext cx="2514240" cy="914040"/>
          </a:xfrm>
          <a:prstGeom prst="rect">
            <a:avLst/>
          </a:prstGeom>
          <a:gradFill rotWithShape="0">
            <a:gsLst>
              <a:gs pos="0">
                <a:srgbClr val="00ccff"/>
              </a:gs>
              <a:gs pos="100000">
                <a:srgbClr val="77e3ff"/>
              </a:gs>
            </a:gsLst>
            <a:path path="rect"/>
          </a:gradFill>
          <a:ln w="38160">
            <a:solidFill>
              <a:srgbClr val="000080"/>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Banken</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22,7 (2000)</a:t>
            </a:r>
            <a:endParaRPr b="0" lang="en-US" sz="2800" spc="-1" strike="noStrike">
              <a:latin typeface="Arial"/>
            </a:endParaRPr>
          </a:p>
        </p:txBody>
      </p:sp>
      <p:sp>
        <p:nvSpPr>
          <p:cNvPr id="237" name="CustomShape 6"/>
          <p:cNvSpPr/>
          <p:nvPr/>
        </p:nvSpPr>
        <p:spPr>
          <a:xfrm>
            <a:off x="6400800" y="762120"/>
            <a:ext cx="2514240" cy="914040"/>
          </a:xfrm>
          <a:prstGeom prst="rect">
            <a:avLst/>
          </a:prstGeom>
          <a:gradFill rotWithShape="0">
            <a:gsLst>
              <a:gs pos="0">
                <a:srgbClr val="66ffff"/>
              </a:gs>
              <a:gs pos="100000">
                <a:srgbClr val="99ccff"/>
              </a:gs>
            </a:gsLst>
            <a:path path="rect"/>
          </a:gradFill>
          <a:ln w="38160">
            <a:solidFill>
              <a:srgbClr val="000080"/>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Effecten-Beurs</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120 (2000)</a:t>
            </a:r>
            <a:endParaRPr b="0" lang="en-US" sz="2800" spc="-1" strike="noStrike">
              <a:latin typeface="Arial"/>
            </a:endParaRPr>
          </a:p>
        </p:txBody>
      </p:sp>
      <p:grpSp>
        <p:nvGrpSpPr>
          <p:cNvPr id="238" name="Group 7"/>
          <p:cNvGrpSpPr/>
          <p:nvPr/>
        </p:nvGrpSpPr>
        <p:grpSpPr>
          <a:xfrm>
            <a:off x="76320" y="2209680"/>
            <a:ext cx="3276000" cy="1294920"/>
            <a:chOff x="76320" y="2209680"/>
            <a:chExt cx="3276000" cy="1294920"/>
          </a:xfrm>
        </p:grpSpPr>
        <p:sp>
          <p:nvSpPr>
            <p:cNvPr id="239" name="CustomShape 8"/>
            <p:cNvSpPr/>
            <p:nvPr/>
          </p:nvSpPr>
          <p:spPr>
            <a:xfrm>
              <a:off x="76320" y="2209680"/>
              <a:ext cx="1371240" cy="1294920"/>
            </a:xfrm>
            <a:prstGeom prst="rect">
              <a:avLst/>
            </a:prstGeom>
            <a:gradFill rotWithShape="0">
              <a:gsLst>
                <a:gs pos="0">
                  <a:srgbClr val="ccccff"/>
                </a:gs>
                <a:gs pos="50000">
                  <a:srgbClr val="ffffff"/>
                </a:gs>
                <a:gs pos="100000">
                  <a:srgbClr val="ccccff"/>
                </a:gs>
              </a:gsLst>
              <a:lin ang="5400000"/>
            </a:gradFill>
            <a:ln w="28440">
              <a:solidFill>
                <a:srgbClr val="800080"/>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Claim St</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SIVS </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3,2</a:t>
              </a:r>
              <a:endParaRPr b="0" lang="en-US" sz="2800" spc="-1" strike="noStrike">
                <a:latin typeface="Arial"/>
              </a:endParaRPr>
            </a:p>
          </p:txBody>
        </p:sp>
        <p:sp>
          <p:nvSpPr>
            <p:cNvPr id="240" name="CustomShape 9"/>
            <p:cNvSpPr/>
            <p:nvPr/>
          </p:nvSpPr>
          <p:spPr>
            <a:xfrm>
              <a:off x="1600200" y="2209680"/>
              <a:ext cx="1752120" cy="1294920"/>
            </a:xfrm>
            <a:prstGeom prst="rect">
              <a:avLst/>
            </a:prstGeom>
            <a:gradFill rotWithShape="0">
              <a:gsLst>
                <a:gs pos="0">
                  <a:srgbClr val="ccccff"/>
                </a:gs>
                <a:gs pos="50000">
                  <a:srgbClr val="ffffff"/>
                </a:gs>
                <a:gs pos="100000">
                  <a:srgbClr val="ccccff"/>
                </a:gs>
              </a:gsLst>
              <a:lin ang="5400000"/>
            </a:gradFill>
            <a:ln w="28440">
              <a:solidFill>
                <a:srgbClr val="800080"/>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Digitaal</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Monument</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2,3</a:t>
              </a:r>
              <a:endParaRPr b="0" lang="en-US" sz="2800" spc="-1" strike="noStrike">
                <a:latin typeface="Arial"/>
              </a:endParaRPr>
            </a:p>
          </p:txBody>
        </p:sp>
      </p:grpSp>
      <p:grpSp>
        <p:nvGrpSpPr>
          <p:cNvPr id="241" name="Group 10"/>
          <p:cNvGrpSpPr/>
          <p:nvPr/>
        </p:nvGrpSpPr>
        <p:grpSpPr>
          <a:xfrm>
            <a:off x="1066680" y="1676160"/>
            <a:ext cx="1143000" cy="533520"/>
            <a:chOff x="1066680" y="1676160"/>
            <a:chExt cx="1143000" cy="533520"/>
          </a:xfrm>
        </p:grpSpPr>
        <p:sp>
          <p:nvSpPr>
            <p:cNvPr id="242" name="Line 11"/>
            <p:cNvSpPr/>
            <p:nvPr/>
          </p:nvSpPr>
          <p:spPr>
            <a:xfrm>
              <a:off x="1066680" y="1676160"/>
              <a:ext cx="0" cy="533520"/>
            </a:xfrm>
            <a:prstGeom prst="line">
              <a:avLst/>
            </a:prstGeom>
            <a:ln w="22320">
              <a:solidFill>
                <a:schemeClr val="tx1"/>
              </a:solidFill>
              <a:round/>
              <a:tailEnd len="med" type="triangle" w="med"/>
            </a:ln>
          </p:spPr>
          <p:style>
            <a:lnRef idx="0"/>
            <a:fillRef idx="0"/>
            <a:effectRef idx="0"/>
            <a:fontRef idx="minor"/>
          </p:style>
        </p:sp>
        <p:sp>
          <p:nvSpPr>
            <p:cNvPr id="243" name="Line 12"/>
            <p:cNvSpPr/>
            <p:nvPr/>
          </p:nvSpPr>
          <p:spPr>
            <a:xfrm>
              <a:off x="2209680" y="1676160"/>
              <a:ext cx="0" cy="533520"/>
            </a:xfrm>
            <a:prstGeom prst="line">
              <a:avLst/>
            </a:prstGeom>
            <a:ln w="22320">
              <a:solidFill>
                <a:schemeClr val="tx1"/>
              </a:solidFill>
              <a:round/>
              <a:tailEnd len="med" type="triangle" w="med"/>
            </a:ln>
          </p:spPr>
          <p:style>
            <a:lnRef idx="0"/>
            <a:fillRef idx="0"/>
            <a:effectRef idx="0"/>
            <a:fontRef idx="minor"/>
          </p:style>
        </p:sp>
      </p:grpSp>
      <p:sp>
        <p:nvSpPr>
          <p:cNvPr id="244" name="CustomShape 13"/>
          <p:cNvSpPr/>
          <p:nvPr/>
        </p:nvSpPr>
        <p:spPr>
          <a:xfrm>
            <a:off x="2743200" y="3657600"/>
            <a:ext cx="4204800" cy="990360"/>
          </a:xfrm>
          <a:prstGeom prst="rect">
            <a:avLst/>
          </a:prstGeom>
          <a:gradFill rotWithShape="0">
            <a:gsLst>
              <a:gs pos="0">
                <a:srgbClr val="33cccc"/>
              </a:gs>
              <a:gs pos="50000">
                <a:srgbClr val="ffffff"/>
              </a:gs>
              <a:gs pos="100000">
                <a:srgbClr val="33cccc"/>
              </a:gs>
            </a:gsLst>
            <a:lin ang="5400000"/>
          </a:gradFill>
          <a:ln w="38160">
            <a:solidFill>
              <a:srgbClr val="666699"/>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SIM + Claim St + Jur (2003)</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108 + €50,8 = €158,8</a:t>
            </a:r>
            <a:endParaRPr b="0" lang="en-US" sz="2800" spc="-1" strike="noStrike">
              <a:latin typeface="Arial"/>
            </a:endParaRPr>
          </a:p>
        </p:txBody>
      </p:sp>
      <p:grpSp>
        <p:nvGrpSpPr>
          <p:cNvPr id="245" name="Group 14"/>
          <p:cNvGrpSpPr/>
          <p:nvPr/>
        </p:nvGrpSpPr>
        <p:grpSpPr>
          <a:xfrm>
            <a:off x="609480" y="4952880"/>
            <a:ext cx="8229240" cy="1752120"/>
            <a:chOff x="609480" y="4952880"/>
            <a:chExt cx="8229240" cy="1752120"/>
          </a:xfrm>
        </p:grpSpPr>
        <p:sp>
          <p:nvSpPr>
            <p:cNvPr id="246" name="CustomShape 15"/>
            <p:cNvSpPr/>
            <p:nvPr/>
          </p:nvSpPr>
          <p:spPr>
            <a:xfrm>
              <a:off x="609480" y="4952880"/>
              <a:ext cx="2285640" cy="1752120"/>
            </a:xfrm>
            <a:prstGeom prst="rect">
              <a:avLst/>
            </a:prstGeom>
            <a:gradFill rotWithShape="0">
              <a:gsLst>
                <a:gs pos="0">
                  <a:srgbClr val="ffffcc"/>
                </a:gs>
                <a:gs pos="100000">
                  <a:srgbClr val="ffcc99"/>
                </a:gs>
              </a:gsLst>
              <a:lin ang="5400000"/>
            </a:gradFill>
            <a:ln w="38160">
              <a:solidFill>
                <a:srgbClr val="fea81c"/>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Individuele</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Uitkeringen</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126,5</a:t>
              </a:r>
              <a:endParaRPr b="0" lang="en-US" sz="2800" spc="-1" strike="noStrike">
                <a:latin typeface="Arial"/>
              </a:endParaRPr>
            </a:p>
          </p:txBody>
        </p:sp>
        <p:sp>
          <p:nvSpPr>
            <p:cNvPr id="247" name="CustomShape 16"/>
            <p:cNvSpPr/>
            <p:nvPr/>
          </p:nvSpPr>
          <p:spPr>
            <a:xfrm>
              <a:off x="3581280" y="4952880"/>
              <a:ext cx="2285640" cy="1752120"/>
            </a:xfrm>
            <a:prstGeom prst="rect">
              <a:avLst/>
            </a:prstGeom>
            <a:gradFill rotWithShape="0">
              <a:gsLst>
                <a:gs pos="0">
                  <a:srgbClr val="f4f4a4"/>
                </a:gs>
                <a:gs pos="100000">
                  <a:srgbClr val="ffcc99"/>
                </a:gs>
              </a:gsLst>
              <a:lin ang="5400000"/>
            </a:gradFill>
            <a:ln w="38160">
              <a:solidFill>
                <a:srgbClr val="fea81c"/>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COM</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Collectieve</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Doelen NL</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23,9</a:t>
              </a:r>
              <a:endParaRPr b="0" lang="en-US" sz="2800" spc="-1" strike="noStrike">
                <a:latin typeface="Arial"/>
              </a:endParaRPr>
            </a:p>
          </p:txBody>
        </p:sp>
        <p:sp>
          <p:nvSpPr>
            <p:cNvPr id="248" name="CustomShape 17"/>
            <p:cNvSpPr/>
            <p:nvPr/>
          </p:nvSpPr>
          <p:spPr>
            <a:xfrm>
              <a:off x="6553080" y="4952880"/>
              <a:ext cx="2285640" cy="1752120"/>
            </a:xfrm>
            <a:prstGeom prst="rect">
              <a:avLst/>
            </a:prstGeom>
            <a:gradFill rotWithShape="0">
              <a:gsLst>
                <a:gs pos="0">
                  <a:srgbClr val="ffff66"/>
                </a:gs>
                <a:gs pos="100000">
                  <a:srgbClr val="ffcc99"/>
                </a:gs>
              </a:gsLst>
              <a:lin ang="5400000"/>
            </a:gradFill>
            <a:ln w="38160">
              <a:solidFill>
                <a:srgbClr val="fea81c"/>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SCMI</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Collectieve</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Doelen IL</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8,4</a:t>
              </a:r>
              <a:endParaRPr b="0" lang="en-US" sz="2800" spc="-1" strike="noStrike">
                <a:latin typeface="Arial"/>
              </a:endParaRPr>
            </a:p>
          </p:txBody>
        </p:sp>
      </p:grpSp>
      <p:grpSp>
        <p:nvGrpSpPr>
          <p:cNvPr id="249" name="Group 18"/>
          <p:cNvGrpSpPr/>
          <p:nvPr/>
        </p:nvGrpSpPr>
        <p:grpSpPr>
          <a:xfrm>
            <a:off x="6105600" y="2209680"/>
            <a:ext cx="2961720" cy="1294920"/>
            <a:chOff x="6105600" y="2209680"/>
            <a:chExt cx="2961720" cy="1294920"/>
          </a:xfrm>
        </p:grpSpPr>
        <p:sp>
          <p:nvSpPr>
            <p:cNvPr id="250" name="CustomShape 19"/>
            <p:cNvSpPr/>
            <p:nvPr/>
          </p:nvSpPr>
          <p:spPr>
            <a:xfrm>
              <a:off x="6105600" y="2209680"/>
              <a:ext cx="1437840" cy="1294920"/>
            </a:xfrm>
            <a:prstGeom prst="rect">
              <a:avLst/>
            </a:prstGeom>
            <a:gradFill rotWithShape="0">
              <a:gsLst>
                <a:gs pos="0">
                  <a:srgbClr val="66ffff"/>
                </a:gs>
                <a:gs pos="100000">
                  <a:srgbClr val="99ccff"/>
                </a:gs>
              </a:gsLst>
              <a:lin ang="5400000"/>
            </a:gradFill>
            <a:ln w="28440">
              <a:solidFill>
                <a:srgbClr val="800080"/>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Claim St</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SIES</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34,0</a:t>
              </a:r>
              <a:endParaRPr b="0" lang="en-US" sz="2800" spc="-1" strike="noStrike">
                <a:latin typeface="Arial"/>
              </a:endParaRPr>
            </a:p>
          </p:txBody>
        </p:sp>
        <p:sp>
          <p:nvSpPr>
            <p:cNvPr id="251" name="CustomShape 20"/>
            <p:cNvSpPr/>
            <p:nvPr/>
          </p:nvSpPr>
          <p:spPr>
            <a:xfrm>
              <a:off x="7696080" y="2209680"/>
              <a:ext cx="1371240" cy="1294920"/>
            </a:xfrm>
            <a:prstGeom prst="rect">
              <a:avLst/>
            </a:prstGeom>
            <a:gradFill rotWithShape="0">
              <a:gsLst>
                <a:gs pos="0">
                  <a:srgbClr val="66ffff"/>
                </a:gs>
                <a:gs pos="100000">
                  <a:srgbClr val="99ccff"/>
                </a:gs>
              </a:gsLst>
              <a:lin ang="5400000"/>
            </a:gradFill>
            <a:ln w="28440">
              <a:solidFill>
                <a:srgbClr val="800080"/>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Juridisch</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bijstand</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11,3</a:t>
              </a:r>
              <a:endParaRPr b="0" lang="en-US" sz="2800" spc="-1" strike="noStrike">
                <a:latin typeface="Arial"/>
              </a:endParaRPr>
            </a:p>
          </p:txBody>
        </p:sp>
      </p:grpSp>
      <p:sp>
        <p:nvSpPr>
          <p:cNvPr id="252" name="CustomShape 21"/>
          <p:cNvSpPr/>
          <p:nvPr/>
        </p:nvSpPr>
        <p:spPr>
          <a:xfrm>
            <a:off x="4191120" y="2209680"/>
            <a:ext cx="1371240" cy="1294920"/>
          </a:xfrm>
          <a:prstGeom prst="rect">
            <a:avLst/>
          </a:prstGeom>
          <a:gradFill rotWithShape="0">
            <a:gsLst>
              <a:gs pos="0">
                <a:srgbClr val="00ccff"/>
              </a:gs>
              <a:gs pos="100000">
                <a:srgbClr val="99eaff"/>
              </a:gs>
            </a:gsLst>
            <a:path path="rect"/>
          </a:gradFill>
          <a:ln w="28440">
            <a:solidFill>
              <a:srgbClr val="800080"/>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Claim St</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SIBS</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2,3</a:t>
            </a:r>
            <a:endParaRPr b="0" lang="en-US" sz="2800" spc="-1" strike="noStrike">
              <a:latin typeface="Arial"/>
            </a:endParaRPr>
          </a:p>
        </p:txBody>
      </p:sp>
      <p:grpSp>
        <p:nvGrpSpPr>
          <p:cNvPr id="253" name="Group 22"/>
          <p:cNvGrpSpPr/>
          <p:nvPr/>
        </p:nvGrpSpPr>
        <p:grpSpPr>
          <a:xfrm>
            <a:off x="7162560" y="1676160"/>
            <a:ext cx="1143000" cy="533520"/>
            <a:chOff x="7162560" y="1676160"/>
            <a:chExt cx="1143000" cy="533520"/>
          </a:xfrm>
        </p:grpSpPr>
        <p:sp>
          <p:nvSpPr>
            <p:cNvPr id="254" name="Line 23"/>
            <p:cNvSpPr/>
            <p:nvPr/>
          </p:nvSpPr>
          <p:spPr>
            <a:xfrm>
              <a:off x="7162560" y="1676160"/>
              <a:ext cx="0" cy="533520"/>
            </a:xfrm>
            <a:prstGeom prst="line">
              <a:avLst/>
            </a:prstGeom>
            <a:ln w="22320">
              <a:solidFill>
                <a:schemeClr val="tx1"/>
              </a:solidFill>
              <a:round/>
              <a:tailEnd len="med" type="triangle" w="med"/>
            </a:ln>
          </p:spPr>
          <p:style>
            <a:lnRef idx="0"/>
            <a:fillRef idx="0"/>
            <a:effectRef idx="0"/>
            <a:fontRef idx="minor"/>
          </p:style>
        </p:sp>
        <p:sp>
          <p:nvSpPr>
            <p:cNvPr id="255" name="Line 24"/>
            <p:cNvSpPr/>
            <p:nvPr/>
          </p:nvSpPr>
          <p:spPr>
            <a:xfrm>
              <a:off x="8305560" y="1676160"/>
              <a:ext cx="0" cy="533520"/>
            </a:xfrm>
            <a:prstGeom prst="line">
              <a:avLst/>
            </a:prstGeom>
            <a:ln w="22320">
              <a:solidFill>
                <a:schemeClr val="tx1"/>
              </a:solidFill>
              <a:round/>
              <a:tailEnd len="med" type="triangle" w="med"/>
            </a:ln>
          </p:spPr>
          <p:style>
            <a:lnRef idx="0"/>
            <a:fillRef idx="0"/>
            <a:effectRef idx="0"/>
            <a:fontRef idx="minor"/>
          </p:style>
        </p:sp>
      </p:grpSp>
      <p:sp>
        <p:nvSpPr>
          <p:cNvPr id="256" name="Line 25"/>
          <p:cNvSpPr/>
          <p:nvPr/>
        </p:nvSpPr>
        <p:spPr>
          <a:xfrm>
            <a:off x="4800600" y="1676160"/>
            <a:ext cx="0" cy="533520"/>
          </a:xfrm>
          <a:prstGeom prst="line">
            <a:avLst/>
          </a:prstGeom>
          <a:ln w="22320">
            <a:solidFill>
              <a:schemeClr val="tx1"/>
            </a:solidFill>
            <a:round/>
            <a:tailEnd len="med" type="triangle" w="med"/>
          </a:ln>
        </p:spPr>
        <p:style>
          <a:lnRef idx="0"/>
          <a:fillRef idx="0"/>
          <a:effectRef idx="0"/>
          <a:fontRef idx="minor"/>
        </p:style>
      </p:sp>
      <p:sp>
        <p:nvSpPr>
          <p:cNvPr id="257" name="Line 26"/>
          <p:cNvSpPr/>
          <p:nvPr/>
        </p:nvSpPr>
        <p:spPr>
          <a:xfrm>
            <a:off x="4716000" y="4647960"/>
            <a:ext cx="0" cy="304920"/>
          </a:xfrm>
          <a:prstGeom prst="line">
            <a:avLst/>
          </a:prstGeom>
          <a:ln w="22320">
            <a:solidFill>
              <a:schemeClr val="tx1"/>
            </a:solidFill>
            <a:round/>
            <a:tailEnd len="med" type="triangle" w="med"/>
          </a:ln>
        </p:spPr>
        <p:style>
          <a:lnRef idx="0"/>
          <a:fillRef idx="0"/>
          <a:effectRef idx="0"/>
          <a:fontRef idx="minor"/>
        </p:style>
      </p:sp>
      <p:grpSp>
        <p:nvGrpSpPr>
          <p:cNvPr id="258" name="Group 27"/>
          <p:cNvGrpSpPr/>
          <p:nvPr/>
        </p:nvGrpSpPr>
        <p:grpSpPr>
          <a:xfrm>
            <a:off x="2743200" y="1676160"/>
            <a:ext cx="3886200" cy="1981440"/>
            <a:chOff x="2743200" y="1676160"/>
            <a:chExt cx="3886200" cy="1981440"/>
          </a:xfrm>
        </p:grpSpPr>
        <p:grpSp>
          <p:nvGrpSpPr>
            <p:cNvPr id="259" name="Group 28"/>
            <p:cNvGrpSpPr/>
            <p:nvPr/>
          </p:nvGrpSpPr>
          <p:grpSpPr>
            <a:xfrm>
              <a:off x="2743200" y="1676160"/>
              <a:ext cx="914400" cy="1981440"/>
              <a:chOff x="2743200" y="1676160"/>
              <a:chExt cx="914400" cy="1981440"/>
            </a:xfrm>
          </p:grpSpPr>
          <p:sp>
            <p:nvSpPr>
              <p:cNvPr id="260" name="Line 29"/>
              <p:cNvSpPr/>
              <p:nvPr/>
            </p:nvSpPr>
            <p:spPr>
              <a:xfrm>
                <a:off x="2743200" y="1676160"/>
                <a:ext cx="0" cy="237960"/>
              </a:xfrm>
              <a:prstGeom prst="line">
                <a:avLst/>
              </a:prstGeom>
              <a:ln w="22320">
                <a:solidFill>
                  <a:schemeClr val="tx1"/>
                </a:solidFill>
                <a:round/>
              </a:ln>
            </p:spPr>
            <p:style>
              <a:lnRef idx="0"/>
              <a:fillRef idx="0"/>
              <a:effectRef idx="0"/>
              <a:fontRef idx="minor"/>
            </p:style>
          </p:sp>
          <p:sp>
            <p:nvSpPr>
              <p:cNvPr id="261" name="Line 30"/>
              <p:cNvSpPr/>
              <p:nvPr/>
            </p:nvSpPr>
            <p:spPr>
              <a:xfrm>
                <a:off x="2743200" y="1914120"/>
                <a:ext cx="685800" cy="0"/>
              </a:xfrm>
              <a:prstGeom prst="line">
                <a:avLst/>
              </a:prstGeom>
              <a:ln w="22320">
                <a:solidFill>
                  <a:schemeClr val="tx1"/>
                </a:solidFill>
                <a:round/>
              </a:ln>
            </p:spPr>
            <p:style>
              <a:lnRef idx="0"/>
              <a:fillRef idx="0"/>
              <a:effectRef idx="0"/>
              <a:fontRef idx="minor"/>
            </p:style>
          </p:sp>
          <p:sp>
            <p:nvSpPr>
              <p:cNvPr id="262" name="Line 31"/>
              <p:cNvSpPr/>
              <p:nvPr/>
            </p:nvSpPr>
            <p:spPr>
              <a:xfrm>
                <a:off x="3429000" y="1914120"/>
                <a:ext cx="228600" cy="1743480"/>
              </a:xfrm>
              <a:prstGeom prst="line">
                <a:avLst/>
              </a:prstGeom>
              <a:ln w="22320">
                <a:solidFill>
                  <a:schemeClr val="tx1"/>
                </a:solidFill>
                <a:round/>
                <a:tailEnd len="med" type="triangle" w="med"/>
              </a:ln>
            </p:spPr>
            <p:style>
              <a:lnRef idx="0"/>
              <a:fillRef idx="0"/>
              <a:effectRef idx="0"/>
              <a:fontRef idx="minor"/>
            </p:style>
          </p:sp>
        </p:grpSp>
        <p:grpSp>
          <p:nvGrpSpPr>
            <p:cNvPr id="263" name="Group 32"/>
            <p:cNvGrpSpPr/>
            <p:nvPr/>
          </p:nvGrpSpPr>
          <p:grpSpPr>
            <a:xfrm>
              <a:off x="5715000" y="1676160"/>
              <a:ext cx="914400" cy="1981440"/>
              <a:chOff x="5715000" y="1676160"/>
              <a:chExt cx="914400" cy="1981440"/>
            </a:xfrm>
          </p:grpSpPr>
          <p:sp>
            <p:nvSpPr>
              <p:cNvPr id="264" name="Line 33"/>
              <p:cNvSpPr/>
              <p:nvPr/>
            </p:nvSpPr>
            <p:spPr>
              <a:xfrm>
                <a:off x="6629400" y="1676160"/>
                <a:ext cx="0" cy="237960"/>
              </a:xfrm>
              <a:prstGeom prst="line">
                <a:avLst/>
              </a:prstGeom>
              <a:ln w="22320">
                <a:solidFill>
                  <a:schemeClr val="tx1"/>
                </a:solidFill>
                <a:round/>
              </a:ln>
            </p:spPr>
            <p:style>
              <a:lnRef idx="0"/>
              <a:fillRef idx="0"/>
              <a:effectRef idx="0"/>
              <a:fontRef idx="minor"/>
            </p:style>
          </p:sp>
          <p:sp>
            <p:nvSpPr>
              <p:cNvPr id="265" name="Line 34"/>
              <p:cNvSpPr/>
              <p:nvPr/>
            </p:nvSpPr>
            <p:spPr>
              <a:xfrm flipH="1">
                <a:off x="5943600" y="1914120"/>
                <a:ext cx="685800" cy="0"/>
              </a:xfrm>
              <a:prstGeom prst="line">
                <a:avLst/>
              </a:prstGeom>
              <a:ln w="22320">
                <a:solidFill>
                  <a:schemeClr val="tx1"/>
                </a:solidFill>
                <a:round/>
              </a:ln>
            </p:spPr>
            <p:style>
              <a:lnRef idx="0"/>
              <a:fillRef idx="0"/>
              <a:effectRef idx="0"/>
              <a:fontRef idx="minor"/>
            </p:style>
          </p:sp>
          <p:sp>
            <p:nvSpPr>
              <p:cNvPr id="266" name="Line 35"/>
              <p:cNvSpPr/>
              <p:nvPr/>
            </p:nvSpPr>
            <p:spPr>
              <a:xfrm flipH="1">
                <a:off x="5715000" y="1914120"/>
                <a:ext cx="228600" cy="1743480"/>
              </a:xfrm>
              <a:prstGeom prst="line">
                <a:avLst/>
              </a:prstGeom>
              <a:ln w="22320">
                <a:solidFill>
                  <a:schemeClr val="tx1"/>
                </a:solidFill>
                <a:round/>
                <a:tailEnd len="med" type="triangle" w="med"/>
              </a:ln>
            </p:spPr>
            <p:style>
              <a:lnRef idx="0"/>
              <a:fillRef idx="0"/>
              <a:effectRef idx="0"/>
              <a:fontRef idx="minor"/>
            </p:style>
          </p:sp>
        </p:grpSp>
        <p:sp>
          <p:nvSpPr>
            <p:cNvPr id="267" name="Line 36"/>
            <p:cNvSpPr/>
            <p:nvPr/>
          </p:nvSpPr>
          <p:spPr>
            <a:xfrm>
              <a:off x="3809880" y="1676160"/>
              <a:ext cx="0" cy="1981440"/>
            </a:xfrm>
            <a:prstGeom prst="line">
              <a:avLst/>
            </a:prstGeom>
            <a:ln w="22320">
              <a:solidFill>
                <a:schemeClr val="tx1"/>
              </a:solidFill>
              <a:round/>
              <a:tailEnd len="med" type="triangle" w="med"/>
            </a:ln>
          </p:spPr>
          <p:style>
            <a:lnRef idx="0"/>
            <a:fillRef idx="0"/>
            <a:effectRef idx="0"/>
            <a:fontRef idx="minor"/>
          </p:style>
        </p:sp>
      </p:grpSp>
      <p:grpSp>
        <p:nvGrpSpPr>
          <p:cNvPr id="268" name="Group 37"/>
          <p:cNvGrpSpPr/>
          <p:nvPr/>
        </p:nvGrpSpPr>
        <p:grpSpPr>
          <a:xfrm>
            <a:off x="2438280" y="1752480"/>
            <a:ext cx="4647960" cy="471600"/>
            <a:chOff x="2438280" y="1752480"/>
            <a:chExt cx="4647960" cy="471600"/>
          </a:xfrm>
        </p:grpSpPr>
        <p:sp>
          <p:nvSpPr>
            <p:cNvPr id="269" name="CustomShape 38"/>
            <p:cNvSpPr/>
            <p:nvPr/>
          </p:nvSpPr>
          <p:spPr>
            <a:xfrm>
              <a:off x="2438280" y="1812960"/>
              <a:ext cx="1023840" cy="395280"/>
            </a:xfrm>
            <a:prstGeom prst="rect">
              <a:avLst/>
            </a:prstGeom>
            <a:noFill/>
            <a:ln>
              <a:noFill/>
            </a:ln>
          </p:spPr>
          <p:style>
            <a:lnRef idx="0"/>
            <a:fillRef idx="0"/>
            <a:effectRef idx="0"/>
            <a:fontRef idx="minor"/>
          </p:style>
          <p:txBody>
            <a:bodyPr lIns="90000" rIns="90000" tIns="45000" bIns="45000">
              <a:spAutoFit/>
            </a:bodyPr>
            <a:p>
              <a:pPr>
                <a:lnSpc>
                  <a:spcPct val="100000"/>
                </a:lnSpc>
                <a:spcBef>
                  <a:spcPts val="1001"/>
                </a:spcBef>
              </a:pPr>
              <a:r>
                <a:rPr b="0" lang="en-US" sz="2000" spc="-1" strike="noStrike">
                  <a:solidFill>
                    <a:srgbClr val="000000"/>
                  </a:solidFill>
                  <a:latin typeface="Times New Roman"/>
                  <a:cs typeface="Times New Roman"/>
                </a:rPr>
                <a:t>€</a:t>
              </a:r>
              <a:r>
                <a:rPr b="0" lang="en-US" sz="2000" spc="-1" strike="noStrike">
                  <a:solidFill>
                    <a:srgbClr val="000000"/>
                  </a:solidFill>
                  <a:latin typeface="Times New Roman"/>
                  <a:cs typeface="Times New Roman"/>
                </a:rPr>
                <a:t>12</a:t>
              </a:r>
              <a:endParaRPr b="0" lang="en-US" sz="2000" spc="-1" strike="noStrike">
                <a:latin typeface="Arial"/>
              </a:endParaRPr>
            </a:p>
          </p:txBody>
        </p:sp>
        <p:sp>
          <p:nvSpPr>
            <p:cNvPr id="270" name="CustomShape 39"/>
            <p:cNvSpPr/>
            <p:nvPr/>
          </p:nvSpPr>
          <p:spPr>
            <a:xfrm>
              <a:off x="3777840" y="1752480"/>
              <a:ext cx="1023840" cy="395280"/>
            </a:xfrm>
            <a:prstGeom prst="rect">
              <a:avLst/>
            </a:prstGeom>
            <a:noFill/>
            <a:ln>
              <a:noFill/>
            </a:ln>
          </p:spPr>
          <p:style>
            <a:lnRef idx="0"/>
            <a:fillRef idx="0"/>
            <a:effectRef idx="0"/>
            <a:fontRef idx="minor"/>
          </p:style>
          <p:txBody>
            <a:bodyPr lIns="90000" rIns="90000" tIns="45000" bIns="45000">
              <a:spAutoFit/>
            </a:bodyPr>
            <a:p>
              <a:pPr>
                <a:lnSpc>
                  <a:spcPct val="100000"/>
                </a:lnSpc>
                <a:spcBef>
                  <a:spcPts val="1001"/>
                </a:spcBef>
              </a:pPr>
              <a:r>
                <a:rPr b="0" lang="en-US" sz="2000" spc="-1" strike="noStrike">
                  <a:solidFill>
                    <a:srgbClr val="000000"/>
                  </a:solidFill>
                  <a:latin typeface="Times New Roman"/>
                  <a:cs typeface="Times New Roman"/>
                </a:rPr>
                <a:t>€</a:t>
              </a:r>
              <a:r>
                <a:rPr b="0" lang="en-US" sz="2000" spc="-1" strike="noStrike">
                  <a:solidFill>
                    <a:srgbClr val="000000"/>
                  </a:solidFill>
                  <a:latin typeface="Times New Roman"/>
                  <a:cs typeface="Times New Roman"/>
                </a:rPr>
                <a:t>21</a:t>
              </a:r>
              <a:endParaRPr b="0" lang="en-US" sz="2000" spc="-1" strike="noStrike">
                <a:latin typeface="Arial"/>
              </a:endParaRPr>
            </a:p>
          </p:txBody>
        </p:sp>
        <p:sp>
          <p:nvSpPr>
            <p:cNvPr id="271" name="CustomShape 40"/>
            <p:cNvSpPr/>
            <p:nvPr/>
          </p:nvSpPr>
          <p:spPr>
            <a:xfrm>
              <a:off x="6062400" y="1828800"/>
              <a:ext cx="1023840" cy="395280"/>
            </a:xfrm>
            <a:prstGeom prst="rect">
              <a:avLst/>
            </a:prstGeom>
            <a:noFill/>
            <a:ln>
              <a:noFill/>
            </a:ln>
          </p:spPr>
          <p:style>
            <a:lnRef idx="0"/>
            <a:fillRef idx="0"/>
            <a:effectRef idx="0"/>
            <a:fontRef idx="minor"/>
          </p:style>
          <p:txBody>
            <a:bodyPr lIns="90000" rIns="90000" tIns="45000" bIns="45000">
              <a:spAutoFit/>
            </a:bodyPr>
            <a:p>
              <a:pPr>
                <a:lnSpc>
                  <a:spcPct val="100000"/>
                </a:lnSpc>
                <a:spcBef>
                  <a:spcPts val="1001"/>
                </a:spcBef>
              </a:pPr>
              <a:r>
                <a:rPr b="0" lang="en-US" sz="2000" spc="-1" strike="noStrike">
                  <a:solidFill>
                    <a:srgbClr val="000000"/>
                  </a:solidFill>
                  <a:latin typeface="Times New Roman"/>
                  <a:cs typeface="Times New Roman"/>
                </a:rPr>
                <a:t>€</a:t>
              </a:r>
              <a:r>
                <a:rPr b="0" lang="en-US" sz="2000" spc="-1" strike="noStrike">
                  <a:solidFill>
                    <a:srgbClr val="000000"/>
                  </a:solidFill>
                  <a:latin typeface="Times New Roman"/>
                  <a:cs typeface="Times New Roman"/>
                </a:rPr>
                <a:t>75</a:t>
              </a:r>
              <a:endParaRPr b="0" lang="en-US" sz="2000" spc="-1" strike="noStrike">
                <a:latin typeface="Arial"/>
              </a:endParaRPr>
            </a:p>
          </p:txBody>
        </p:sp>
      </p:grpSp>
      <p:grpSp>
        <p:nvGrpSpPr>
          <p:cNvPr id="272" name="Group 41"/>
          <p:cNvGrpSpPr/>
          <p:nvPr/>
        </p:nvGrpSpPr>
        <p:grpSpPr>
          <a:xfrm>
            <a:off x="1344600" y="4141440"/>
            <a:ext cx="6912000" cy="802440"/>
            <a:chOff x="1344600" y="4141440"/>
            <a:chExt cx="6912000" cy="802440"/>
          </a:xfrm>
        </p:grpSpPr>
        <p:sp>
          <p:nvSpPr>
            <p:cNvPr id="273" name="CustomShape 42"/>
            <p:cNvSpPr/>
            <p:nvPr/>
          </p:nvSpPr>
          <p:spPr>
            <a:xfrm flipV="1" rot="10800000">
              <a:off x="2739960" y="4943880"/>
              <a:ext cx="1395360" cy="802080"/>
            </a:xfrm>
            <a:prstGeom prst="bentConnector2">
              <a:avLst/>
            </a:prstGeom>
            <a:noFill/>
            <a:ln w="22320">
              <a:solidFill>
                <a:schemeClr val="tx1"/>
              </a:solidFill>
              <a:miter/>
              <a:tailEnd len="med" type="triangle" w="med"/>
            </a:ln>
          </p:spPr>
          <p:style>
            <a:lnRef idx="0"/>
            <a:fillRef idx="0"/>
            <a:effectRef idx="0"/>
            <a:fontRef idx="minor"/>
          </p:style>
        </p:sp>
        <p:sp>
          <p:nvSpPr>
            <p:cNvPr id="274" name="CustomShape 43"/>
            <p:cNvSpPr/>
            <p:nvPr/>
          </p:nvSpPr>
          <p:spPr>
            <a:xfrm>
              <a:off x="6949800" y="4141440"/>
              <a:ext cx="1306800" cy="802080"/>
            </a:xfrm>
            <a:prstGeom prst="bentConnector2">
              <a:avLst/>
            </a:prstGeom>
            <a:noFill/>
            <a:ln w="22320">
              <a:solidFill>
                <a:schemeClr val="tx1"/>
              </a:solidFill>
              <a:miter/>
              <a:tailEnd len="med" type="triangle" w="med"/>
            </a:ln>
          </p:spPr>
          <p:style>
            <a:lnRef idx="0"/>
            <a:fillRef idx="0"/>
            <a:effectRef idx="0"/>
            <a:fontRef idx="minor"/>
          </p:style>
        </p:sp>
      </p:grpSp>
      <p:sp>
        <p:nvSpPr>
          <p:cNvPr id="275" name="CustomShape 44"/>
          <p:cNvSpPr/>
          <p:nvPr/>
        </p:nvSpPr>
        <p:spPr>
          <a:xfrm flipH="1" rot="16200000">
            <a:off x="1561680" y="2714040"/>
            <a:ext cx="396360" cy="1965240"/>
          </a:xfrm>
          <a:prstGeom prst="bentConnector2">
            <a:avLst/>
          </a:prstGeom>
          <a:noFill/>
          <a:ln w="19080">
            <a:solidFill>
              <a:srgbClr val="3333cc"/>
            </a:solidFill>
            <a:tailEnd len="med" type="triangle" w="med"/>
          </a:ln>
        </p:spPr>
        <p:style>
          <a:lnRef idx="1">
            <a:schemeClr val="accent1"/>
          </a:lnRef>
          <a:fillRef idx="0">
            <a:schemeClr val="accent1"/>
          </a:fillRef>
          <a:effectRef idx="0">
            <a:schemeClr val="accent1"/>
          </a:effectRef>
          <a:fontRef idx="minor"/>
        </p:style>
      </p:sp>
      <p:sp>
        <p:nvSpPr>
          <p:cNvPr id="276" name="CustomShape 45"/>
          <p:cNvSpPr/>
          <p:nvPr/>
        </p:nvSpPr>
        <p:spPr>
          <a:xfrm rot="5400000">
            <a:off x="6923520" y="3543840"/>
            <a:ext cx="278280" cy="214200"/>
          </a:xfrm>
          <a:prstGeom prst="bentConnector3">
            <a:avLst>
              <a:gd name="adj1" fmla="val 105569"/>
            </a:avLst>
          </a:prstGeom>
          <a:noFill/>
          <a:ln w="19080">
            <a:solidFill>
              <a:srgbClr val="0000ff"/>
            </a:solidFill>
            <a:tailEnd len="med" type="triangle" w="med"/>
          </a:ln>
        </p:spPr>
        <p:style>
          <a:lnRef idx="1">
            <a:schemeClr val="accent1"/>
          </a:lnRef>
          <a:fillRef idx="0">
            <a:schemeClr val="accent1"/>
          </a:fillRef>
          <a:effectRef idx="0">
            <a:schemeClr val="accent1"/>
          </a:effectRef>
          <a:fontRef idx="minor"/>
        </p:style>
      </p:sp>
      <p:sp>
        <p:nvSpPr>
          <p:cNvPr id="277" name="CustomShape 46"/>
          <p:cNvSpPr/>
          <p:nvPr/>
        </p:nvSpPr>
        <p:spPr>
          <a:xfrm rot="5400000">
            <a:off x="7434720" y="3019680"/>
            <a:ext cx="461520" cy="1432440"/>
          </a:xfrm>
          <a:prstGeom prst="bentConnector2">
            <a:avLst/>
          </a:prstGeom>
          <a:noFill/>
          <a:ln w="19080">
            <a:solidFill>
              <a:srgbClr val="0000ff"/>
            </a:solidFill>
            <a:tailEnd len="med" type="triangle" w="med"/>
          </a:ln>
        </p:spPr>
        <p:style>
          <a:lnRef idx="1">
            <a:schemeClr val="accent1"/>
          </a:lnRef>
          <a:fillRef idx="0">
            <a:schemeClr val="accent1"/>
          </a:fillRef>
          <a:effectRef idx="0">
            <a:schemeClr val="accent1"/>
          </a:effectRef>
          <a:fontRef idx="minor"/>
        </p:style>
      </p:sp>
      <p:sp>
        <p:nvSpPr>
          <p:cNvPr id="278" name="CustomShape 47"/>
          <p:cNvSpPr/>
          <p:nvPr/>
        </p:nvSpPr>
        <p:spPr>
          <a:xfrm>
            <a:off x="4845600" y="3495960"/>
            <a:ext cx="360" cy="161280"/>
          </a:xfrm>
          <a:custGeom>
            <a:avLst/>
            <a:gdLst/>
            <a:ahLst/>
            <a:rect l="l" t="t" r="r" b="b"/>
            <a:pathLst>
              <a:path w="21600" h="21600">
                <a:moveTo>
                  <a:pt x="0" y="0"/>
                </a:moveTo>
                <a:lnTo>
                  <a:pt x="21600" y="21600"/>
                </a:lnTo>
              </a:path>
            </a:pathLst>
          </a:custGeom>
          <a:noFill/>
          <a:ln w="19080">
            <a:solidFill>
              <a:srgbClr val="3333cc"/>
            </a:solidFill>
            <a:tailEnd len="med" type="triangle" w="med"/>
          </a:ln>
        </p:spPr>
        <p:style>
          <a:lnRef idx="1">
            <a:schemeClr val="accent1"/>
          </a:lnRef>
          <a:fillRef idx="0">
            <a:schemeClr val="accent1"/>
          </a:fillRef>
          <a:effectRef idx="0">
            <a:schemeClr val="accent1"/>
          </a:effectRef>
          <a:fontRef idx="minor"/>
        </p:style>
      </p:sp>
    </p:spTree>
  </p:cSld>
  <mc:AlternateContent>
    <mc:Choice Requires="p14">
      <p:transition spd="slow" p14:dur="2000"/>
    </mc:Choice>
    <mc:Fallback>
      <p:transition spd="slow"/>
    </mc:Fallback>
  </mc:AlternateContent>
  <p:timing>
    <p:tnLst>
      <p:par>
        <p:cTn id="189" dur="indefinite" restart="never" nodeType="tmRoot">
          <p:childTnLst>
            <p:seq>
              <p:cTn id="190" dur="indefinite" nodeType="mainSeq">
                <p:childTnLst>
                  <p:par>
                    <p:cTn id="191" nodeType="clickEffect" fill="hold">
                      <p:stCondLst>
                        <p:cond delay="0"/>
                      </p:stCondLst>
                      <p:childTnLst>
                        <p:par>
                          <p:cTn id="192" nodeType="withEffect" fill="hold">
                            <p:stCondLst>
                              <p:cond delay="0"/>
                            </p:stCondLst>
                            <p:childTnLst>
                              <p:par>
                                <p:cTn id="193" nodeType="afterEffect" fill="hold" presetClass="entr" presetID="9">
                                  <p:stCondLst>
                                    <p:cond delay="2000"/>
                                  </p:stCondLst>
                                  <p:childTnLst>
                                    <p:set>
                                      <p:cBhvr>
                                        <p:cTn id="194" dur="1" fill="hold">
                                          <p:stCondLst>
                                            <p:cond delay="0"/>
                                          </p:stCondLst>
                                        </p:cTn>
                                        <p:tgtEl>
                                          <p:spTgt spid="234"/>
                                        </p:tgtEl>
                                        <p:attrNameLst>
                                          <p:attrName>style.visibility</p:attrName>
                                        </p:attrNameLst>
                                      </p:cBhvr>
                                      <p:to>
                                        <p:strVal val="visible"/>
                                      </p:to>
                                    </p:set>
                                    <p:animEffect filter="dissolve" transition="in">
                                      <p:cBhvr additive="repl">
                                        <p:cTn id="195" dur="500"/>
                                        <p:tgtEl>
                                          <p:spTgt spid="234"/>
                                        </p:tgtEl>
                                      </p:cBhvr>
                                    </p:animEffect>
                                  </p:childTnLst>
                                </p:cTn>
                              </p:par>
                            </p:childTnLst>
                          </p:cTn>
                        </p:par>
                        <p:par>
                          <p:cTn id="196" nodeType="afterEffect" fill="hold">
                            <p:stCondLst>
                              <p:cond delay="2500"/>
                            </p:stCondLst>
                            <p:childTnLst>
                              <p:par>
                                <p:cTn id="197" nodeType="afterEffect" fill="hold" presetClass="entr" presetID="17" presetSubtype="10">
                                  <p:stCondLst>
                                    <p:cond delay="2000"/>
                                  </p:stCondLst>
                                  <p:childTnLst>
                                    <p:set>
                                      <p:cBhvr>
                                        <p:cTn id="198" dur="1" fill="hold">
                                          <p:stCondLst>
                                            <p:cond delay="0"/>
                                          </p:stCondLst>
                                        </p:cTn>
                                        <p:tgtEl>
                                          <p:spTgt spid="235"/>
                                        </p:tgtEl>
                                        <p:attrNameLst>
                                          <p:attrName>style.visibility</p:attrName>
                                        </p:attrNameLst>
                                      </p:cBhvr>
                                      <p:to>
                                        <p:strVal val="visible"/>
                                      </p:to>
                                    </p:set>
                                    <p:anim calcmode="lin" valueType="num">
                                      <p:cBhvr additive="repl">
                                        <p:cTn id="199" dur="500" fill="hold"/>
                                        <p:tgtEl>
                                          <p:spTgt spid="235"/>
                                        </p:tgtEl>
                                        <p:attrNameLst>
                                          <p:attrName>ppt_w</p:attrName>
                                        </p:attrNameLst>
                                      </p:cBhvr>
                                      <p:tavLst>
                                        <p:tav tm="0">
                                          <p:val>
                                            <p:fltVal val="0"/>
                                          </p:val>
                                        </p:tav>
                                        <p:tav tm="100000">
                                          <p:val>
                                            <p:strVal val="#ppt_w"/>
                                          </p:val>
                                        </p:tav>
                                      </p:tavLst>
                                    </p:anim>
                                    <p:anim calcmode="lin" valueType="num">
                                      <p:cBhvr additive="repl">
                                        <p:cTn id="200" dur="500" fill="hold"/>
                                        <p:tgtEl>
                                          <p:spTgt spid="235"/>
                                        </p:tgtEl>
                                        <p:attrNameLst>
                                          <p:attrName>ppt_h</p:attrName>
                                        </p:attrNameLst>
                                      </p:cBhvr>
                                      <p:tavLst>
                                        <p:tav tm="0">
                                          <p:val>
                                            <p:strVal val="#ppt_h"/>
                                          </p:val>
                                        </p:tav>
                                        <p:tav tm="100000">
                                          <p:val>
                                            <p:strVal val="#ppt_h"/>
                                          </p:val>
                                        </p:tav>
                                      </p:tavLst>
                                    </p:anim>
                                  </p:childTnLst>
                                </p:cTn>
                              </p:par>
                            </p:childTnLst>
                          </p:cTn>
                        </p:par>
                        <p:par>
                          <p:cTn id="201" nodeType="afterEffect" fill="hold">
                            <p:stCondLst>
                              <p:cond delay="5000"/>
                            </p:stCondLst>
                            <p:childTnLst>
                              <p:par>
                                <p:cTn id="202" nodeType="afterEffect" fill="hold" presetClass="entr" presetID="17" presetSubtype="10">
                                  <p:stCondLst>
                                    <p:cond delay="2000"/>
                                  </p:stCondLst>
                                  <p:childTnLst>
                                    <p:set>
                                      <p:cBhvr>
                                        <p:cTn id="203" dur="1" fill="hold">
                                          <p:stCondLst>
                                            <p:cond delay="0"/>
                                          </p:stCondLst>
                                        </p:cTn>
                                        <p:tgtEl>
                                          <p:spTgt spid="236"/>
                                        </p:tgtEl>
                                        <p:attrNameLst>
                                          <p:attrName>style.visibility</p:attrName>
                                        </p:attrNameLst>
                                      </p:cBhvr>
                                      <p:to>
                                        <p:strVal val="visible"/>
                                      </p:to>
                                    </p:set>
                                    <p:anim calcmode="lin" valueType="num">
                                      <p:cBhvr additive="repl">
                                        <p:cTn id="204" dur="500" fill="hold"/>
                                        <p:tgtEl>
                                          <p:spTgt spid="236"/>
                                        </p:tgtEl>
                                        <p:attrNameLst>
                                          <p:attrName>ppt_w</p:attrName>
                                        </p:attrNameLst>
                                      </p:cBhvr>
                                      <p:tavLst>
                                        <p:tav tm="0">
                                          <p:val>
                                            <p:fltVal val="0"/>
                                          </p:val>
                                        </p:tav>
                                        <p:tav tm="100000">
                                          <p:val>
                                            <p:strVal val="#ppt_w"/>
                                          </p:val>
                                        </p:tav>
                                      </p:tavLst>
                                    </p:anim>
                                    <p:anim calcmode="lin" valueType="num">
                                      <p:cBhvr additive="repl">
                                        <p:cTn id="205" dur="500" fill="hold"/>
                                        <p:tgtEl>
                                          <p:spTgt spid="236"/>
                                        </p:tgtEl>
                                        <p:attrNameLst>
                                          <p:attrName>ppt_h</p:attrName>
                                        </p:attrNameLst>
                                      </p:cBhvr>
                                      <p:tavLst>
                                        <p:tav tm="0">
                                          <p:val>
                                            <p:strVal val="#ppt_h"/>
                                          </p:val>
                                        </p:tav>
                                        <p:tav tm="100000">
                                          <p:val>
                                            <p:strVal val="#ppt_h"/>
                                          </p:val>
                                        </p:tav>
                                      </p:tavLst>
                                    </p:anim>
                                  </p:childTnLst>
                                </p:cTn>
                              </p:par>
                            </p:childTnLst>
                          </p:cTn>
                        </p:par>
                        <p:par>
                          <p:cTn id="206" nodeType="afterEffect" fill="hold">
                            <p:stCondLst>
                              <p:cond delay="7500"/>
                            </p:stCondLst>
                            <p:childTnLst>
                              <p:par>
                                <p:cTn id="207" nodeType="afterEffect" fill="hold" presetClass="entr" presetID="17" presetSubtype="10">
                                  <p:stCondLst>
                                    <p:cond delay="2000"/>
                                  </p:stCondLst>
                                  <p:childTnLst>
                                    <p:set>
                                      <p:cBhvr>
                                        <p:cTn id="208" dur="1" fill="hold">
                                          <p:stCondLst>
                                            <p:cond delay="0"/>
                                          </p:stCondLst>
                                        </p:cTn>
                                        <p:tgtEl>
                                          <p:spTgt spid="237"/>
                                        </p:tgtEl>
                                        <p:attrNameLst>
                                          <p:attrName>style.visibility</p:attrName>
                                        </p:attrNameLst>
                                      </p:cBhvr>
                                      <p:to>
                                        <p:strVal val="visible"/>
                                      </p:to>
                                    </p:set>
                                    <p:anim calcmode="lin" valueType="num">
                                      <p:cBhvr additive="repl">
                                        <p:cTn id="209" dur="500" fill="hold"/>
                                        <p:tgtEl>
                                          <p:spTgt spid="237"/>
                                        </p:tgtEl>
                                        <p:attrNameLst>
                                          <p:attrName>ppt_w</p:attrName>
                                        </p:attrNameLst>
                                      </p:cBhvr>
                                      <p:tavLst>
                                        <p:tav tm="0">
                                          <p:val>
                                            <p:fltVal val="0"/>
                                          </p:val>
                                        </p:tav>
                                        <p:tav tm="100000">
                                          <p:val>
                                            <p:strVal val="#ppt_w"/>
                                          </p:val>
                                        </p:tav>
                                      </p:tavLst>
                                    </p:anim>
                                    <p:anim calcmode="lin" valueType="num">
                                      <p:cBhvr additive="repl">
                                        <p:cTn id="210" dur="500" fill="hold"/>
                                        <p:tgtEl>
                                          <p:spTgt spid="237"/>
                                        </p:tgtEl>
                                        <p:attrNameLst>
                                          <p:attrName>ppt_h</p:attrName>
                                        </p:attrNameLst>
                                      </p:cBhvr>
                                      <p:tavLst>
                                        <p:tav tm="0">
                                          <p:val>
                                            <p:strVal val="#ppt_h"/>
                                          </p:val>
                                        </p:tav>
                                        <p:tav tm="100000">
                                          <p:val>
                                            <p:strVal val="#ppt_h"/>
                                          </p:val>
                                        </p:tav>
                                      </p:tavLst>
                                    </p:anim>
                                  </p:childTnLst>
                                </p:cTn>
                              </p:par>
                            </p:childTnLst>
                          </p:cTn>
                        </p:par>
                        <p:par>
                          <p:cTn id="211" nodeType="afterEffect" fill="hold">
                            <p:stCondLst>
                              <p:cond delay="10000"/>
                            </p:stCondLst>
                            <p:childTnLst>
                              <p:par>
                                <p:cTn id="212" nodeType="afterEffect" fill="hold" presetClass="entr" presetID="22" presetSubtype="1">
                                  <p:stCondLst>
                                    <p:cond delay="0"/>
                                  </p:stCondLst>
                                  <p:childTnLst>
                                    <p:set>
                                      <p:cBhvr>
                                        <p:cTn id="213" dur="1" fill="hold">
                                          <p:stCondLst>
                                            <p:cond delay="0"/>
                                          </p:stCondLst>
                                        </p:cTn>
                                        <p:tgtEl>
                                          <p:spTgt spid="241"/>
                                        </p:tgtEl>
                                        <p:attrNameLst>
                                          <p:attrName>style.visibility</p:attrName>
                                        </p:attrNameLst>
                                      </p:cBhvr>
                                      <p:to>
                                        <p:strVal val="visible"/>
                                      </p:to>
                                    </p:set>
                                    <p:animEffect filter="wipe(up)" transition="in">
                                      <p:cBhvr additive="repl">
                                        <p:cTn id="214" dur="500"/>
                                        <p:tgtEl>
                                          <p:spTgt spid="241"/>
                                        </p:tgtEl>
                                      </p:cBhvr>
                                    </p:animEffect>
                                  </p:childTnLst>
                                </p:cTn>
                              </p:par>
                            </p:childTnLst>
                          </p:cTn>
                        </p:par>
                        <p:par>
                          <p:cTn id="215" nodeType="afterEffect" fill="hold">
                            <p:stCondLst>
                              <p:cond delay="10500"/>
                            </p:stCondLst>
                            <p:childTnLst>
                              <p:par>
                                <p:cTn id="216" nodeType="afterEffect" fill="hold" presetClass="entr" presetID="9">
                                  <p:stCondLst>
                                    <p:cond delay="2000"/>
                                  </p:stCondLst>
                                  <p:childTnLst>
                                    <p:set>
                                      <p:cBhvr>
                                        <p:cTn id="217" dur="1" fill="hold">
                                          <p:stCondLst>
                                            <p:cond delay="0"/>
                                          </p:stCondLst>
                                        </p:cTn>
                                        <p:tgtEl>
                                          <p:spTgt spid="238"/>
                                        </p:tgtEl>
                                        <p:attrNameLst>
                                          <p:attrName>style.visibility</p:attrName>
                                        </p:attrNameLst>
                                      </p:cBhvr>
                                      <p:to>
                                        <p:strVal val="visible"/>
                                      </p:to>
                                    </p:set>
                                    <p:animEffect filter="dissolve" transition="in">
                                      <p:cBhvr additive="repl">
                                        <p:cTn id="218" dur="500"/>
                                        <p:tgtEl>
                                          <p:spTgt spid="238"/>
                                        </p:tgtEl>
                                      </p:cBhvr>
                                    </p:animEffect>
                                  </p:childTnLst>
                                </p:cTn>
                              </p:par>
                            </p:childTnLst>
                          </p:cTn>
                        </p:par>
                        <p:par>
                          <p:cTn id="219" nodeType="afterEffect" fill="hold">
                            <p:stCondLst>
                              <p:cond delay="13000"/>
                            </p:stCondLst>
                            <p:childTnLst>
                              <p:par>
                                <p:cTn id="220" nodeType="afterEffect" fill="hold" presetClass="entr" presetID="22" presetSubtype="1">
                                  <p:stCondLst>
                                    <p:cond delay="1000"/>
                                  </p:stCondLst>
                                  <p:childTnLst>
                                    <p:set>
                                      <p:cBhvr>
                                        <p:cTn id="221" dur="1" fill="hold">
                                          <p:stCondLst>
                                            <p:cond delay="0"/>
                                          </p:stCondLst>
                                        </p:cTn>
                                        <p:tgtEl>
                                          <p:spTgt spid="256"/>
                                        </p:tgtEl>
                                        <p:attrNameLst>
                                          <p:attrName>style.visibility</p:attrName>
                                        </p:attrNameLst>
                                      </p:cBhvr>
                                      <p:to>
                                        <p:strVal val="visible"/>
                                      </p:to>
                                    </p:set>
                                    <p:animEffect filter="wipe(up)" transition="in">
                                      <p:cBhvr additive="repl">
                                        <p:cTn id="222" dur="500"/>
                                        <p:tgtEl>
                                          <p:spTgt spid="256"/>
                                        </p:tgtEl>
                                      </p:cBhvr>
                                    </p:animEffect>
                                  </p:childTnLst>
                                </p:cTn>
                              </p:par>
                            </p:childTnLst>
                          </p:cTn>
                        </p:par>
                        <p:par>
                          <p:cTn id="223" nodeType="afterEffect" fill="hold">
                            <p:stCondLst>
                              <p:cond delay="14500"/>
                            </p:stCondLst>
                            <p:childTnLst>
                              <p:par>
                                <p:cTn id="224" nodeType="afterEffect" fill="hold" presetClass="entr" presetID="9">
                                  <p:stCondLst>
                                    <p:cond delay="2000"/>
                                  </p:stCondLst>
                                  <p:childTnLst>
                                    <p:set>
                                      <p:cBhvr>
                                        <p:cTn id="225" dur="1" fill="hold">
                                          <p:stCondLst>
                                            <p:cond delay="0"/>
                                          </p:stCondLst>
                                        </p:cTn>
                                        <p:tgtEl>
                                          <p:spTgt spid="252"/>
                                        </p:tgtEl>
                                        <p:attrNameLst>
                                          <p:attrName>style.visibility</p:attrName>
                                        </p:attrNameLst>
                                      </p:cBhvr>
                                      <p:to>
                                        <p:strVal val="visible"/>
                                      </p:to>
                                    </p:set>
                                    <p:animEffect filter="dissolve" transition="in">
                                      <p:cBhvr additive="repl">
                                        <p:cTn id="226" dur="500"/>
                                        <p:tgtEl>
                                          <p:spTgt spid="252"/>
                                        </p:tgtEl>
                                      </p:cBhvr>
                                    </p:animEffect>
                                  </p:childTnLst>
                                </p:cTn>
                              </p:par>
                            </p:childTnLst>
                          </p:cTn>
                        </p:par>
                        <p:par>
                          <p:cTn id="227" nodeType="afterEffect" fill="hold">
                            <p:stCondLst>
                              <p:cond delay="17000"/>
                            </p:stCondLst>
                            <p:childTnLst>
                              <p:par>
                                <p:cTn id="228" nodeType="afterEffect" fill="hold" presetClass="entr" presetID="22" presetSubtype="1">
                                  <p:stCondLst>
                                    <p:cond delay="1000"/>
                                  </p:stCondLst>
                                  <p:childTnLst>
                                    <p:set>
                                      <p:cBhvr>
                                        <p:cTn id="229" dur="1" fill="hold">
                                          <p:stCondLst>
                                            <p:cond delay="0"/>
                                          </p:stCondLst>
                                        </p:cTn>
                                        <p:tgtEl>
                                          <p:spTgt spid="253"/>
                                        </p:tgtEl>
                                        <p:attrNameLst>
                                          <p:attrName>style.visibility</p:attrName>
                                        </p:attrNameLst>
                                      </p:cBhvr>
                                      <p:to>
                                        <p:strVal val="visible"/>
                                      </p:to>
                                    </p:set>
                                    <p:animEffect filter="wipe(up)" transition="in">
                                      <p:cBhvr additive="repl">
                                        <p:cTn id="230" dur="500"/>
                                        <p:tgtEl>
                                          <p:spTgt spid="253"/>
                                        </p:tgtEl>
                                      </p:cBhvr>
                                    </p:animEffect>
                                  </p:childTnLst>
                                </p:cTn>
                              </p:par>
                            </p:childTnLst>
                          </p:cTn>
                        </p:par>
                        <p:par>
                          <p:cTn id="231" nodeType="afterEffect" fill="hold">
                            <p:stCondLst>
                              <p:cond delay="18500"/>
                            </p:stCondLst>
                            <p:childTnLst>
                              <p:par>
                                <p:cTn id="232" nodeType="afterEffect" fill="hold" presetClass="entr" presetID="9">
                                  <p:stCondLst>
                                    <p:cond delay="2000"/>
                                  </p:stCondLst>
                                  <p:childTnLst>
                                    <p:set>
                                      <p:cBhvr>
                                        <p:cTn id="233" dur="1" fill="hold">
                                          <p:stCondLst>
                                            <p:cond delay="0"/>
                                          </p:stCondLst>
                                        </p:cTn>
                                        <p:tgtEl>
                                          <p:spTgt spid="249"/>
                                        </p:tgtEl>
                                        <p:attrNameLst>
                                          <p:attrName>style.visibility</p:attrName>
                                        </p:attrNameLst>
                                      </p:cBhvr>
                                      <p:to>
                                        <p:strVal val="visible"/>
                                      </p:to>
                                    </p:set>
                                    <p:animEffect filter="dissolve" transition="in">
                                      <p:cBhvr additive="repl">
                                        <p:cTn id="234" dur="500"/>
                                        <p:tgtEl>
                                          <p:spTgt spid="249"/>
                                        </p:tgtEl>
                                      </p:cBhvr>
                                    </p:animEffect>
                                  </p:childTnLst>
                                </p:cTn>
                              </p:par>
                            </p:childTnLst>
                          </p:cTn>
                        </p:par>
                        <p:par>
                          <p:cTn id="235" nodeType="afterEffect" fill="hold">
                            <p:stCondLst>
                              <p:cond delay="21000"/>
                            </p:stCondLst>
                            <p:childTnLst>
                              <p:par>
                                <p:cTn id="236" nodeType="afterEffect" fill="hold" presetClass="entr" presetID="2" presetSubtype="1">
                                  <p:stCondLst>
                                    <p:cond delay="2000"/>
                                  </p:stCondLst>
                                  <p:childTnLst>
                                    <p:set>
                                      <p:cBhvr>
                                        <p:cTn id="237" dur="1" fill="hold">
                                          <p:stCondLst>
                                            <p:cond delay="0"/>
                                          </p:stCondLst>
                                        </p:cTn>
                                        <p:tgtEl>
                                          <p:spTgt spid="258"/>
                                        </p:tgtEl>
                                        <p:attrNameLst>
                                          <p:attrName>style.visibility</p:attrName>
                                        </p:attrNameLst>
                                      </p:cBhvr>
                                      <p:to>
                                        <p:strVal val="visible"/>
                                      </p:to>
                                    </p:set>
                                    <p:anim calcmode="lin" valueType="num">
                                      <p:cBhvr additive="repl">
                                        <p:cTn id="238" dur="500" fill="hold"/>
                                        <p:tgtEl>
                                          <p:spTgt spid="258"/>
                                        </p:tgtEl>
                                        <p:attrNameLst>
                                          <p:attrName>ppt_x</p:attrName>
                                        </p:attrNameLst>
                                      </p:cBhvr>
                                      <p:tavLst>
                                        <p:tav tm="0">
                                          <p:val>
                                            <p:strVal val="#ppt_x"/>
                                          </p:val>
                                        </p:tav>
                                        <p:tav tm="100000">
                                          <p:val>
                                            <p:strVal val="#ppt_x"/>
                                          </p:val>
                                        </p:tav>
                                      </p:tavLst>
                                    </p:anim>
                                    <p:anim calcmode="lin" valueType="num">
                                      <p:cBhvr additive="repl">
                                        <p:cTn id="239" dur="500" fill="hold"/>
                                        <p:tgtEl>
                                          <p:spTgt spid="258"/>
                                        </p:tgtEl>
                                        <p:attrNameLst>
                                          <p:attrName>ppt_y</p:attrName>
                                        </p:attrNameLst>
                                      </p:cBhvr>
                                      <p:tavLst>
                                        <p:tav tm="0">
                                          <p:val>
                                            <p:strVal val="0-#ppt_h/2"/>
                                          </p:val>
                                        </p:tav>
                                        <p:tav tm="100000">
                                          <p:val>
                                            <p:strVal val="#ppt_y"/>
                                          </p:val>
                                        </p:tav>
                                      </p:tavLst>
                                    </p:anim>
                                  </p:childTnLst>
                                </p:cTn>
                              </p:par>
                            </p:childTnLst>
                          </p:cTn>
                        </p:par>
                        <p:par>
                          <p:cTn id="240" nodeType="afterEffect" fill="hold">
                            <p:stCondLst>
                              <p:cond delay="23500"/>
                            </p:stCondLst>
                            <p:childTnLst>
                              <p:par>
                                <p:cTn id="241" nodeType="afterEffect" fill="hold" presetClass="entr" presetID="2" presetSubtype="1">
                                  <p:stCondLst>
                                    <p:cond delay="0"/>
                                  </p:stCondLst>
                                  <p:childTnLst>
                                    <p:set>
                                      <p:cBhvr>
                                        <p:cTn id="242" dur="1" fill="hold">
                                          <p:stCondLst>
                                            <p:cond delay="0"/>
                                          </p:stCondLst>
                                        </p:cTn>
                                        <p:tgtEl>
                                          <p:spTgt spid="268"/>
                                        </p:tgtEl>
                                        <p:attrNameLst>
                                          <p:attrName>style.visibility</p:attrName>
                                        </p:attrNameLst>
                                      </p:cBhvr>
                                      <p:to>
                                        <p:strVal val="visible"/>
                                      </p:to>
                                    </p:set>
                                    <p:anim calcmode="lin" valueType="num">
                                      <p:cBhvr additive="repl">
                                        <p:cTn id="243" dur="500" fill="hold"/>
                                        <p:tgtEl>
                                          <p:spTgt spid="268"/>
                                        </p:tgtEl>
                                        <p:attrNameLst>
                                          <p:attrName>ppt_x</p:attrName>
                                        </p:attrNameLst>
                                      </p:cBhvr>
                                      <p:tavLst>
                                        <p:tav tm="0">
                                          <p:val>
                                            <p:strVal val="#ppt_x"/>
                                          </p:val>
                                        </p:tav>
                                        <p:tav tm="100000">
                                          <p:val>
                                            <p:strVal val="#ppt_x"/>
                                          </p:val>
                                        </p:tav>
                                      </p:tavLst>
                                    </p:anim>
                                    <p:anim calcmode="lin" valueType="num">
                                      <p:cBhvr additive="repl">
                                        <p:cTn id="244" dur="500" fill="hold"/>
                                        <p:tgtEl>
                                          <p:spTgt spid="268"/>
                                        </p:tgtEl>
                                        <p:attrNameLst>
                                          <p:attrName>ppt_y</p:attrName>
                                        </p:attrNameLst>
                                      </p:cBhvr>
                                      <p:tavLst>
                                        <p:tav tm="0">
                                          <p:val>
                                            <p:strVal val="0-#ppt_h/2"/>
                                          </p:val>
                                        </p:tav>
                                        <p:tav tm="100000">
                                          <p:val>
                                            <p:strVal val="#ppt_y"/>
                                          </p:val>
                                        </p:tav>
                                      </p:tavLst>
                                    </p:anim>
                                  </p:childTnLst>
                                </p:cTn>
                              </p:par>
                            </p:childTnLst>
                          </p:cTn>
                        </p:par>
                        <p:par>
                          <p:cTn id="245" fill="hold">
                            <p:stCondLst>
                              <p:cond delay="24000"/>
                            </p:stCondLst>
                            <p:childTnLst>
                              <p:par>
                                <p:cTn id="246" nodeType="afterEffect" fill="hold" presetClass="entr" presetID="19" presetSubtype="10">
                                  <p:stCondLst>
                                    <p:cond delay="2000"/>
                                  </p:stCondLst>
                                  <p:childTnLst>
                                    <p:set>
                                      <p:cBhvr>
                                        <p:cTn id="247" dur="1" fill="hold">
                                          <p:stCondLst>
                                            <p:cond delay="0"/>
                                          </p:stCondLst>
                                        </p:cTn>
                                        <p:tgtEl>
                                          <p:spTgt spid="244"/>
                                        </p:tgtEl>
                                        <p:attrNameLst>
                                          <p:attrName>style.visibility</p:attrName>
                                        </p:attrNameLst>
                                      </p:cBhvr>
                                      <p:to>
                                        <p:strVal val="visible"/>
                                      </p:to>
                                    </p:set>
                                    <p:anim calcmode="lin" valueType="num">
                                      <p:cBhvr additive="repl">
                                        <p:cTn id="248" dur="5000" fill="hold"/>
                                        <p:tgtEl>
                                          <p:spTgt spid="244"/>
                                        </p:tgtEl>
                                        <p:attrNameLst>
                                          <p:attrName>ppt_w</p:attrName>
                                        </p:attrNameLst>
                                      </p:cBhvr>
                                      <p:tavLst>
                                        <p:tav fmla="width*sin(2.5*pi*$)" tm="0">
                                          <p:val>
                                            <p:fltVal val="0"/>
                                          </p:val>
                                        </p:tav>
                                        <p:tav fmla="width*sin(2.5*pi*$)" tm="100000">
                                          <p:val>
                                            <p:fltVal val="1"/>
                                          </p:val>
                                        </p:tav>
                                      </p:tavLst>
                                    </p:anim>
                                    <p:anim calcmode="lin" valueType="num">
                                      <p:cBhvr additive="repl">
                                        <p:cTn id="249" dur="5000" fill="hold"/>
                                        <p:tgtEl>
                                          <p:spTgt spid="244"/>
                                        </p:tgtEl>
                                        <p:attrNameLst>
                                          <p:attrName>ppt_h</p:attrName>
                                        </p:attrNameLst>
                                      </p:cBhvr>
                                      <p:tavLst>
                                        <p:tav tm="0">
                                          <p:val>
                                            <p:strVal val="#ppt_h"/>
                                          </p:val>
                                        </p:tav>
                                        <p:tav tm="100000">
                                          <p:val>
                                            <p:strVal val="#ppt_h"/>
                                          </p:val>
                                        </p:tav>
                                      </p:tavLst>
                                    </p:anim>
                                  </p:childTnLst>
                                </p:cTn>
                              </p:par>
                            </p:childTnLst>
                          </p:cTn>
                        </p:par>
                        <p:par>
                          <p:cTn id="250" fill="hold">
                            <p:stCondLst>
                              <p:cond delay="31000"/>
                            </p:stCondLst>
                            <p:childTnLst>
                              <p:par>
                                <p:cTn id="251" nodeType="afterEffect" fill="hold" presetClass="entr" presetID="42">
                                  <p:stCondLst>
                                    <p:cond delay="0"/>
                                  </p:stCondLst>
                                  <p:childTnLst>
                                    <p:set>
                                      <p:cBhvr>
                                        <p:cTn id="252" dur="1" fill="hold">
                                          <p:stCondLst>
                                            <p:cond delay="0"/>
                                          </p:stCondLst>
                                        </p:cTn>
                                        <p:tgtEl>
                                          <p:spTgt spid="275"/>
                                        </p:tgtEl>
                                        <p:attrNameLst>
                                          <p:attrName>style.visibility</p:attrName>
                                        </p:attrNameLst>
                                      </p:cBhvr>
                                      <p:to>
                                        <p:strVal val="visible"/>
                                      </p:to>
                                    </p:set>
                                    <p:animEffect filter="fade" transition="in">
                                      <p:cBhvr additive="repl">
                                        <p:cTn id="253" dur="500"/>
                                        <p:tgtEl>
                                          <p:spTgt spid="275"/>
                                        </p:tgtEl>
                                      </p:cBhvr>
                                    </p:animEffect>
                                    <p:anim calcmode="lin" valueType="num">
                                      <p:cBhvr additive="repl">
                                        <p:cTn id="254" dur="500" fill="hold"/>
                                        <p:tgtEl>
                                          <p:spTgt spid="275"/>
                                        </p:tgtEl>
                                        <p:attrNameLst>
                                          <p:attrName>ppt_x</p:attrName>
                                        </p:attrNameLst>
                                      </p:cBhvr>
                                      <p:tavLst>
                                        <p:tav tm="0">
                                          <p:val>
                                            <p:strVal val="#ppt_x"/>
                                          </p:val>
                                        </p:tav>
                                        <p:tav tm="100000">
                                          <p:val>
                                            <p:strVal val="#ppt_x"/>
                                          </p:val>
                                        </p:tav>
                                      </p:tavLst>
                                    </p:anim>
                                    <p:anim calcmode="lin" valueType="num">
                                      <p:cBhvr additive="repl">
                                        <p:cTn id="255" dur="500" fill="hold"/>
                                        <p:tgtEl>
                                          <p:spTgt spid="275"/>
                                        </p:tgtEl>
                                        <p:attrNameLst>
                                          <p:attrName>ppt_y</p:attrName>
                                        </p:attrNameLst>
                                      </p:cBhvr>
                                      <p:tavLst>
                                        <p:tav tm="0">
                                          <p:val>
                                            <p:strVal val="#ppt_y+.1"/>
                                          </p:val>
                                        </p:tav>
                                        <p:tav tm="100000">
                                          <p:val>
                                            <p:strVal val="#ppt_y"/>
                                          </p:val>
                                        </p:tav>
                                      </p:tavLst>
                                    </p:anim>
                                  </p:childTnLst>
                                </p:cTn>
                              </p:par>
                            </p:childTnLst>
                          </p:cTn>
                        </p:par>
                        <p:par>
                          <p:cTn id="256" fill="hold">
                            <p:stCondLst>
                              <p:cond delay="31500"/>
                            </p:stCondLst>
                            <p:childTnLst>
                              <p:par>
                                <p:cTn id="257" nodeType="afterEffect" fill="hold" presetClass="entr" presetID="42">
                                  <p:stCondLst>
                                    <p:cond delay="0"/>
                                  </p:stCondLst>
                                  <p:childTnLst>
                                    <p:set>
                                      <p:cBhvr>
                                        <p:cTn id="258" dur="1" fill="hold">
                                          <p:stCondLst>
                                            <p:cond delay="0"/>
                                          </p:stCondLst>
                                        </p:cTn>
                                        <p:tgtEl>
                                          <p:spTgt spid="278"/>
                                        </p:tgtEl>
                                        <p:attrNameLst>
                                          <p:attrName>style.visibility</p:attrName>
                                        </p:attrNameLst>
                                      </p:cBhvr>
                                      <p:to>
                                        <p:strVal val="visible"/>
                                      </p:to>
                                    </p:set>
                                    <p:animEffect filter="fade" transition="in">
                                      <p:cBhvr additive="repl">
                                        <p:cTn id="259" dur="500"/>
                                        <p:tgtEl>
                                          <p:spTgt spid="278"/>
                                        </p:tgtEl>
                                      </p:cBhvr>
                                    </p:animEffect>
                                    <p:anim calcmode="lin" valueType="num">
                                      <p:cBhvr additive="repl">
                                        <p:cTn id="260" dur="500" fill="hold"/>
                                        <p:tgtEl>
                                          <p:spTgt spid="278"/>
                                        </p:tgtEl>
                                        <p:attrNameLst>
                                          <p:attrName>ppt_x</p:attrName>
                                        </p:attrNameLst>
                                      </p:cBhvr>
                                      <p:tavLst>
                                        <p:tav tm="0">
                                          <p:val>
                                            <p:strVal val="#ppt_x"/>
                                          </p:val>
                                        </p:tav>
                                        <p:tav tm="100000">
                                          <p:val>
                                            <p:strVal val="#ppt_x"/>
                                          </p:val>
                                        </p:tav>
                                      </p:tavLst>
                                    </p:anim>
                                    <p:anim calcmode="lin" valueType="num">
                                      <p:cBhvr additive="repl">
                                        <p:cTn id="261" dur="500" fill="hold"/>
                                        <p:tgtEl>
                                          <p:spTgt spid="278"/>
                                        </p:tgtEl>
                                        <p:attrNameLst>
                                          <p:attrName>ppt_y</p:attrName>
                                        </p:attrNameLst>
                                      </p:cBhvr>
                                      <p:tavLst>
                                        <p:tav tm="0">
                                          <p:val>
                                            <p:strVal val="#ppt_y+.1"/>
                                          </p:val>
                                        </p:tav>
                                        <p:tav tm="100000">
                                          <p:val>
                                            <p:strVal val="#ppt_y"/>
                                          </p:val>
                                        </p:tav>
                                      </p:tavLst>
                                    </p:anim>
                                  </p:childTnLst>
                                </p:cTn>
                              </p:par>
                            </p:childTnLst>
                          </p:cTn>
                        </p:par>
                        <p:par>
                          <p:cTn id="262" fill="hold">
                            <p:stCondLst>
                              <p:cond delay="32000"/>
                            </p:stCondLst>
                            <p:childTnLst>
                              <p:par>
                                <p:cTn id="263" nodeType="afterEffect" fill="hold" presetClass="entr" presetID="42">
                                  <p:stCondLst>
                                    <p:cond delay="0"/>
                                  </p:stCondLst>
                                  <p:childTnLst>
                                    <p:set>
                                      <p:cBhvr>
                                        <p:cTn id="264" dur="1" fill="hold">
                                          <p:stCondLst>
                                            <p:cond delay="0"/>
                                          </p:stCondLst>
                                        </p:cTn>
                                        <p:tgtEl>
                                          <p:spTgt spid="276"/>
                                        </p:tgtEl>
                                        <p:attrNameLst>
                                          <p:attrName>style.visibility</p:attrName>
                                        </p:attrNameLst>
                                      </p:cBhvr>
                                      <p:to>
                                        <p:strVal val="visible"/>
                                      </p:to>
                                    </p:set>
                                    <p:animEffect filter="fade" transition="in">
                                      <p:cBhvr additive="repl">
                                        <p:cTn id="265" dur="500"/>
                                        <p:tgtEl>
                                          <p:spTgt spid="276"/>
                                        </p:tgtEl>
                                      </p:cBhvr>
                                    </p:animEffect>
                                    <p:anim calcmode="lin" valueType="num">
                                      <p:cBhvr additive="repl">
                                        <p:cTn id="266" dur="500" fill="hold"/>
                                        <p:tgtEl>
                                          <p:spTgt spid="276"/>
                                        </p:tgtEl>
                                        <p:attrNameLst>
                                          <p:attrName>ppt_x</p:attrName>
                                        </p:attrNameLst>
                                      </p:cBhvr>
                                      <p:tavLst>
                                        <p:tav tm="0">
                                          <p:val>
                                            <p:strVal val="#ppt_x"/>
                                          </p:val>
                                        </p:tav>
                                        <p:tav tm="100000">
                                          <p:val>
                                            <p:strVal val="#ppt_x"/>
                                          </p:val>
                                        </p:tav>
                                      </p:tavLst>
                                    </p:anim>
                                    <p:anim calcmode="lin" valueType="num">
                                      <p:cBhvr additive="repl">
                                        <p:cTn id="267" dur="500" fill="hold"/>
                                        <p:tgtEl>
                                          <p:spTgt spid="276"/>
                                        </p:tgtEl>
                                        <p:attrNameLst>
                                          <p:attrName>ppt_y</p:attrName>
                                        </p:attrNameLst>
                                      </p:cBhvr>
                                      <p:tavLst>
                                        <p:tav tm="0">
                                          <p:val>
                                            <p:strVal val="#ppt_y+.1"/>
                                          </p:val>
                                        </p:tav>
                                        <p:tav tm="100000">
                                          <p:val>
                                            <p:strVal val="#ppt_y"/>
                                          </p:val>
                                        </p:tav>
                                      </p:tavLst>
                                    </p:anim>
                                  </p:childTnLst>
                                </p:cTn>
                              </p:par>
                            </p:childTnLst>
                          </p:cTn>
                        </p:par>
                        <p:par>
                          <p:cTn id="268" fill="hold">
                            <p:stCondLst>
                              <p:cond delay="32500"/>
                            </p:stCondLst>
                            <p:childTnLst>
                              <p:par>
                                <p:cTn id="269" nodeType="afterEffect" fill="hold" presetClass="entr" presetID="42">
                                  <p:stCondLst>
                                    <p:cond delay="0"/>
                                  </p:stCondLst>
                                  <p:childTnLst>
                                    <p:set>
                                      <p:cBhvr>
                                        <p:cTn id="270" dur="1" fill="hold">
                                          <p:stCondLst>
                                            <p:cond delay="0"/>
                                          </p:stCondLst>
                                        </p:cTn>
                                        <p:tgtEl>
                                          <p:spTgt spid="277"/>
                                        </p:tgtEl>
                                        <p:attrNameLst>
                                          <p:attrName>style.visibility</p:attrName>
                                        </p:attrNameLst>
                                      </p:cBhvr>
                                      <p:to>
                                        <p:strVal val="visible"/>
                                      </p:to>
                                    </p:set>
                                    <p:animEffect filter="fade" transition="in">
                                      <p:cBhvr additive="repl">
                                        <p:cTn id="271" dur="500"/>
                                        <p:tgtEl>
                                          <p:spTgt spid="277"/>
                                        </p:tgtEl>
                                      </p:cBhvr>
                                    </p:animEffect>
                                    <p:anim calcmode="lin" valueType="num">
                                      <p:cBhvr additive="repl">
                                        <p:cTn id="272" dur="500" fill="hold"/>
                                        <p:tgtEl>
                                          <p:spTgt spid="277"/>
                                        </p:tgtEl>
                                        <p:attrNameLst>
                                          <p:attrName>ppt_x</p:attrName>
                                        </p:attrNameLst>
                                      </p:cBhvr>
                                      <p:tavLst>
                                        <p:tav tm="0">
                                          <p:val>
                                            <p:strVal val="#ppt_x"/>
                                          </p:val>
                                        </p:tav>
                                        <p:tav tm="100000">
                                          <p:val>
                                            <p:strVal val="#ppt_x"/>
                                          </p:val>
                                        </p:tav>
                                      </p:tavLst>
                                    </p:anim>
                                    <p:anim calcmode="lin" valueType="num">
                                      <p:cBhvr additive="repl">
                                        <p:cTn id="273" dur="500" fill="hold"/>
                                        <p:tgtEl>
                                          <p:spTgt spid="277"/>
                                        </p:tgtEl>
                                        <p:attrNameLst>
                                          <p:attrName>ppt_y</p:attrName>
                                        </p:attrNameLst>
                                      </p:cBhvr>
                                      <p:tavLst>
                                        <p:tav tm="0">
                                          <p:val>
                                            <p:strVal val="#ppt_y+.1"/>
                                          </p:val>
                                        </p:tav>
                                        <p:tav tm="100000">
                                          <p:val>
                                            <p:strVal val="#ppt_y"/>
                                          </p:val>
                                        </p:tav>
                                      </p:tavLst>
                                    </p:anim>
                                  </p:childTnLst>
                                </p:cTn>
                              </p:par>
                            </p:childTnLst>
                          </p:cTn>
                        </p:par>
                        <p:par>
                          <p:cTn id="274" fill="hold">
                            <p:stCondLst>
                              <p:cond delay="33000"/>
                            </p:stCondLst>
                            <p:childTnLst>
                              <p:par>
                                <p:cTn id="275" nodeType="afterEffect" fill="hold" presetClass="entr" presetID="22" presetSubtype="1">
                                  <p:stCondLst>
                                    <p:cond delay="1000"/>
                                  </p:stCondLst>
                                  <p:childTnLst>
                                    <p:set>
                                      <p:cBhvr>
                                        <p:cTn id="276" dur="1" fill="hold">
                                          <p:stCondLst>
                                            <p:cond delay="0"/>
                                          </p:stCondLst>
                                        </p:cTn>
                                        <p:tgtEl>
                                          <p:spTgt spid="257"/>
                                        </p:tgtEl>
                                        <p:attrNameLst>
                                          <p:attrName>style.visibility</p:attrName>
                                        </p:attrNameLst>
                                      </p:cBhvr>
                                      <p:to>
                                        <p:strVal val="visible"/>
                                      </p:to>
                                    </p:set>
                                    <p:animEffect filter="wipe(up)" transition="in">
                                      <p:cBhvr additive="repl">
                                        <p:cTn id="277" dur="500"/>
                                        <p:tgtEl>
                                          <p:spTgt spid="257"/>
                                        </p:tgtEl>
                                      </p:cBhvr>
                                    </p:animEffect>
                                  </p:childTnLst>
                                </p:cTn>
                              </p:par>
                            </p:childTnLst>
                          </p:cTn>
                        </p:par>
                        <p:par>
                          <p:cTn id="278" fill="hold">
                            <p:stCondLst>
                              <p:cond delay="34500"/>
                            </p:stCondLst>
                            <p:childTnLst>
                              <p:par>
                                <p:cTn id="279" nodeType="afterEffect" fill="hold" presetClass="entr" presetID="22" presetSubtype="1">
                                  <p:stCondLst>
                                    <p:cond delay="0"/>
                                  </p:stCondLst>
                                  <p:childTnLst>
                                    <p:set>
                                      <p:cBhvr>
                                        <p:cTn id="280" dur="1" fill="hold">
                                          <p:stCondLst>
                                            <p:cond delay="0"/>
                                          </p:stCondLst>
                                        </p:cTn>
                                        <p:tgtEl>
                                          <p:spTgt spid="272"/>
                                        </p:tgtEl>
                                        <p:attrNameLst>
                                          <p:attrName>style.visibility</p:attrName>
                                        </p:attrNameLst>
                                      </p:cBhvr>
                                      <p:to>
                                        <p:strVal val="visible"/>
                                      </p:to>
                                    </p:set>
                                    <p:animEffect filter="wipe(up)" transition="in">
                                      <p:cBhvr additive="repl">
                                        <p:cTn id="281" dur="500"/>
                                        <p:tgtEl>
                                          <p:spTgt spid="272"/>
                                        </p:tgtEl>
                                      </p:cBhvr>
                                    </p:animEffect>
                                  </p:childTnLst>
                                </p:cTn>
                              </p:par>
                            </p:childTnLst>
                          </p:cTn>
                        </p:par>
                        <p:par>
                          <p:cTn id="282" fill="hold">
                            <p:stCondLst>
                              <p:cond delay="35000"/>
                            </p:stCondLst>
                            <p:childTnLst>
                              <p:par>
                                <p:cTn id="283" nodeType="afterEffect" fill="hold" presetClass="entr" presetID="2" presetSubtype="4">
                                  <p:stCondLst>
                                    <p:cond delay="2000"/>
                                  </p:stCondLst>
                                  <p:childTnLst>
                                    <p:set>
                                      <p:cBhvr>
                                        <p:cTn id="284" dur="1" fill="hold">
                                          <p:stCondLst>
                                            <p:cond delay="0"/>
                                          </p:stCondLst>
                                        </p:cTn>
                                        <p:tgtEl>
                                          <p:spTgt spid="245"/>
                                        </p:tgtEl>
                                        <p:attrNameLst>
                                          <p:attrName>style.visibility</p:attrName>
                                        </p:attrNameLst>
                                      </p:cBhvr>
                                      <p:to>
                                        <p:strVal val="visible"/>
                                      </p:to>
                                    </p:set>
                                    <p:anim calcmode="lin" valueType="num">
                                      <p:cBhvr additive="repl">
                                        <p:cTn id="285" dur="500" fill="hold"/>
                                        <p:tgtEl>
                                          <p:spTgt spid="245"/>
                                        </p:tgtEl>
                                        <p:attrNameLst>
                                          <p:attrName>ppt_x</p:attrName>
                                        </p:attrNameLst>
                                      </p:cBhvr>
                                      <p:tavLst>
                                        <p:tav tm="0">
                                          <p:val>
                                            <p:strVal val="#ppt_x"/>
                                          </p:val>
                                        </p:tav>
                                        <p:tav tm="100000">
                                          <p:val>
                                            <p:strVal val="#ppt_x"/>
                                          </p:val>
                                        </p:tav>
                                      </p:tavLst>
                                    </p:anim>
                                    <p:anim calcmode="lin" valueType="num">
                                      <p:cBhvr additive="repl">
                                        <p:cTn id="286" dur="500" fill="hold"/>
                                        <p:tgtEl>
                                          <p:spTgt spid="2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79" name="TextShape 1"/>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280" name="TextShape 2"/>
          <p:cNvSpPr txBox="1"/>
          <p:nvPr/>
        </p:nvSpPr>
        <p:spPr>
          <a:xfrm>
            <a:off x="6553080" y="6248520"/>
            <a:ext cx="1904760" cy="456840"/>
          </a:xfrm>
          <a:prstGeom prst="rect">
            <a:avLst/>
          </a:prstGeom>
          <a:noFill/>
          <a:ln>
            <a:noFill/>
          </a:ln>
        </p:spPr>
        <p:txBody>
          <a:bodyPr>
            <a:noAutofit/>
          </a:bodyPr>
          <a:p>
            <a:pPr algn="r">
              <a:lnSpc>
                <a:spcPct val="100000"/>
              </a:lnSpc>
            </a:pPr>
            <a:fld id="{2BE82150-DD79-492A-A73A-4141E58FEB8A}"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281" name="CustomShape 3"/>
          <p:cNvSpPr/>
          <p:nvPr/>
        </p:nvSpPr>
        <p:spPr>
          <a:xfrm>
            <a:off x="2575080" y="752400"/>
            <a:ext cx="3901680" cy="518760"/>
          </a:xfrm>
          <a:prstGeom prst="rect">
            <a:avLst/>
          </a:prstGeom>
          <a:noFill/>
          <a:ln>
            <a:noFill/>
          </a:ln>
        </p:spPr>
        <p:style>
          <a:lnRef idx="0"/>
          <a:fillRef idx="0"/>
          <a:effectRef idx="0"/>
          <a:fontRef idx="minor"/>
        </p:style>
      </p:sp>
      <p:sp>
        <p:nvSpPr>
          <p:cNvPr id="282" name="CustomShape 4"/>
          <p:cNvSpPr/>
          <p:nvPr/>
        </p:nvSpPr>
        <p:spPr>
          <a:xfrm>
            <a:off x="609480" y="0"/>
            <a:ext cx="8229240" cy="1157040"/>
          </a:xfrm>
          <a:prstGeom prst="rect">
            <a:avLst/>
          </a:prstGeom>
          <a:noFill/>
          <a:ln>
            <a:noFill/>
          </a:ln>
        </p:spPr>
        <p:style>
          <a:lnRef idx="0"/>
          <a:fillRef idx="0"/>
          <a:effectRef idx="0"/>
          <a:fontRef idx="minor"/>
        </p:style>
        <p:txBody>
          <a:bodyPr lIns="90000" rIns="90000" tIns="45000" bIns="45000">
            <a:spAutoFit/>
          </a:bodyPr>
          <a:p>
            <a:pPr algn="ctr">
              <a:lnSpc>
                <a:spcPct val="100000"/>
              </a:lnSpc>
              <a:spcBef>
                <a:spcPts val="1800"/>
              </a:spcBef>
            </a:pPr>
            <a:r>
              <a:rPr b="1" lang="en-US" sz="3600" spc="-1" strike="noStrike">
                <a:solidFill>
                  <a:srgbClr val="0000ff"/>
                </a:solidFill>
                <a:latin typeface="Times New Roman"/>
                <a:cs typeface="Times New Roman"/>
              </a:rPr>
              <a:t>Verdeling MAROR-Gelden</a:t>
            </a:r>
            <a:endParaRPr b="0" lang="en-US" sz="3600" spc="-1" strike="noStrike">
              <a:latin typeface="Arial"/>
            </a:endParaRPr>
          </a:p>
          <a:p>
            <a:pPr marL="457200" algn="ctr">
              <a:lnSpc>
                <a:spcPct val="100000"/>
              </a:lnSpc>
              <a:spcBef>
                <a:spcPts val="1199"/>
              </a:spcBef>
            </a:pPr>
            <a:r>
              <a:rPr b="1" lang="en-US" sz="2400" spc="-1" strike="noStrike">
                <a:solidFill>
                  <a:srgbClr val="0000ff"/>
                </a:solidFill>
                <a:latin typeface="Times New Roman"/>
                <a:cs typeface="Times New Roman"/>
              </a:rPr>
              <a:t>x</a:t>
            </a:r>
            <a:r>
              <a:rPr b="0" lang="en-US" sz="2400" spc="-1" strike="noStrike">
                <a:solidFill>
                  <a:srgbClr val="000000"/>
                </a:solidFill>
                <a:latin typeface="Times New Roman"/>
                <a:cs typeface="Times New Roman"/>
              </a:rPr>
              <a:t> </a:t>
            </a:r>
            <a:r>
              <a:rPr b="1" lang="en-US" sz="2400" spc="-1" strike="noStrike">
                <a:solidFill>
                  <a:srgbClr val="0000ff"/>
                </a:solidFill>
                <a:latin typeface="Times New Roman"/>
                <a:cs typeface="Times New Roman"/>
              </a:rPr>
              <a:t>miljoen €, December 2003</a:t>
            </a:r>
            <a:endParaRPr b="0" lang="en-US" sz="2400" spc="-1" strike="noStrike">
              <a:latin typeface="Arial"/>
            </a:endParaRPr>
          </a:p>
        </p:txBody>
      </p:sp>
      <p:sp>
        <p:nvSpPr>
          <p:cNvPr id="283" name="CustomShape 5"/>
          <p:cNvSpPr/>
          <p:nvPr/>
        </p:nvSpPr>
        <p:spPr>
          <a:xfrm>
            <a:off x="526320" y="1606320"/>
            <a:ext cx="4015440" cy="1190160"/>
          </a:xfrm>
          <a:prstGeom prst="rect">
            <a:avLst/>
          </a:prstGeom>
          <a:gradFill rotWithShape="0">
            <a:gsLst>
              <a:gs pos="0">
                <a:srgbClr val="ccff99"/>
              </a:gs>
              <a:gs pos="100000">
                <a:srgbClr val="00cc99"/>
              </a:gs>
            </a:gsLst>
            <a:path path="rect"/>
          </a:gradFill>
          <a:ln w="38160">
            <a:solidFill>
              <a:srgbClr val="008000"/>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SMO/SAMO</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158,9</a:t>
            </a:r>
            <a:endParaRPr b="0" lang="en-US" sz="2800" spc="-1" strike="noStrike">
              <a:latin typeface="Arial"/>
            </a:endParaRPr>
          </a:p>
        </p:txBody>
      </p:sp>
      <p:sp>
        <p:nvSpPr>
          <p:cNvPr id="284" name="CustomShape 6"/>
          <p:cNvSpPr/>
          <p:nvPr/>
        </p:nvSpPr>
        <p:spPr>
          <a:xfrm>
            <a:off x="4860000" y="1628640"/>
            <a:ext cx="4032000" cy="1190160"/>
          </a:xfrm>
          <a:prstGeom prst="rect">
            <a:avLst/>
          </a:prstGeom>
          <a:gradFill rotWithShape="0">
            <a:gsLst>
              <a:gs pos="0">
                <a:srgbClr val="ccff99"/>
              </a:gs>
              <a:gs pos="100000">
                <a:srgbClr val="00cc99"/>
              </a:gs>
            </a:gsLst>
            <a:path path="rect"/>
          </a:gradFill>
          <a:ln w="38160">
            <a:solidFill>
              <a:srgbClr val="339966"/>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SIM + (Claim+Res+Rente)</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158,8</a:t>
            </a:r>
            <a:endParaRPr b="0" lang="en-US" sz="2800" spc="-1" strike="noStrike">
              <a:latin typeface="Arial"/>
            </a:endParaRPr>
          </a:p>
        </p:txBody>
      </p:sp>
      <p:sp>
        <p:nvSpPr>
          <p:cNvPr id="285" name="CustomShape 7"/>
          <p:cNvSpPr/>
          <p:nvPr/>
        </p:nvSpPr>
        <p:spPr>
          <a:xfrm>
            <a:off x="2531520" y="3292920"/>
            <a:ext cx="4372920" cy="914040"/>
          </a:xfrm>
          <a:prstGeom prst="rect">
            <a:avLst/>
          </a:prstGeom>
          <a:gradFill rotWithShape="0">
            <a:gsLst>
              <a:gs pos="0">
                <a:srgbClr val="99ffcc"/>
              </a:gs>
              <a:gs pos="100000">
                <a:srgbClr val="ccff99"/>
              </a:gs>
            </a:gsLst>
            <a:lin ang="18900000"/>
          </a:gradFill>
          <a:ln w="28440">
            <a:solidFill>
              <a:srgbClr val="00cc00"/>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SMO/SAMO + SIM</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317,7</a:t>
            </a:r>
            <a:endParaRPr b="0" lang="en-US" sz="2800" spc="-1" strike="noStrike">
              <a:latin typeface="Arial"/>
            </a:endParaRPr>
          </a:p>
        </p:txBody>
      </p:sp>
      <p:sp>
        <p:nvSpPr>
          <p:cNvPr id="286" name="CustomShape 8"/>
          <p:cNvSpPr/>
          <p:nvPr/>
        </p:nvSpPr>
        <p:spPr>
          <a:xfrm>
            <a:off x="395640" y="4952880"/>
            <a:ext cx="2638800" cy="1752120"/>
          </a:xfrm>
          <a:prstGeom prst="rect">
            <a:avLst/>
          </a:prstGeom>
          <a:gradFill rotWithShape="0">
            <a:gsLst>
              <a:gs pos="0">
                <a:srgbClr val="ffffcc"/>
              </a:gs>
              <a:gs pos="100000">
                <a:srgbClr val="ffcc99"/>
              </a:gs>
            </a:gsLst>
            <a:lin ang="5400000"/>
          </a:gradFill>
          <a:ln w="38160">
            <a:solidFill>
              <a:srgbClr val="fea81c"/>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Individuele</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Uitkeringen</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255,9</a:t>
            </a:r>
            <a:endParaRPr b="0" lang="en-US" sz="2800" spc="-1" strike="noStrike">
              <a:latin typeface="Arial"/>
            </a:endParaRPr>
          </a:p>
        </p:txBody>
      </p:sp>
      <p:sp>
        <p:nvSpPr>
          <p:cNvPr id="287" name="CustomShape 9"/>
          <p:cNvSpPr/>
          <p:nvPr/>
        </p:nvSpPr>
        <p:spPr>
          <a:xfrm>
            <a:off x="3204000" y="4952880"/>
            <a:ext cx="2952000" cy="1752120"/>
          </a:xfrm>
          <a:prstGeom prst="rect">
            <a:avLst/>
          </a:prstGeom>
          <a:gradFill rotWithShape="0">
            <a:gsLst>
              <a:gs pos="0">
                <a:srgbClr val="f4f4a4"/>
              </a:gs>
              <a:gs pos="100000">
                <a:srgbClr val="ffcc99"/>
              </a:gs>
            </a:gsLst>
            <a:lin ang="5400000"/>
          </a:gradFill>
          <a:ln w="38160">
            <a:solidFill>
              <a:srgbClr val="fea81c"/>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Collectieve</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Doelen NL</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45,7</a:t>
            </a:r>
            <a:endParaRPr b="0" lang="en-US" sz="2800" spc="-1" strike="noStrike">
              <a:latin typeface="Arial"/>
            </a:endParaRPr>
          </a:p>
          <a:p>
            <a:pPr algn="ctr">
              <a:lnSpc>
                <a:spcPct val="100000"/>
              </a:lnSpc>
            </a:pPr>
            <a:r>
              <a:rPr b="0" lang="en-US" sz="2000" spc="-1" strike="noStrike">
                <a:solidFill>
                  <a:srgbClr val="000000"/>
                </a:solidFill>
                <a:latin typeface="Times New Roman"/>
                <a:cs typeface="Times New Roman"/>
              </a:rPr>
              <a:t>KamerII + COM + CJO</a:t>
            </a:r>
            <a:endParaRPr b="0" lang="en-US" sz="2000" spc="-1" strike="noStrike">
              <a:latin typeface="Arial"/>
            </a:endParaRPr>
          </a:p>
        </p:txBody>
      </p:sp>
      <p:sp>
        <p:nvSpPr>
          <p:cNvPr id="288" name="CustomShape 10"/>
          <p:cNvSpPr/>
          <p:nvPr/>
        </p:nvSpPr>
        <p:spPr>
          <a:xfrm>
            <a:off x="6325200" y="4952880"/>
            <a:ext cx="2710800" cy="1752120"/>
          </a:xfrm>
          <a:prstGeom prst="rect">
            <a:avLst/>
          </a:prstGeom>
          <a:gradFill rotWithShape="0">
            <a:gsLst>
              <a:gs pos="0">
                <a:srgbClr val="ffff66"/>
              </a:gs>
              <a:gs pos="100000">
                <a:srgbClr val="ffcc99"/>
              </a:gs>
            </a:gsLst>
            <a:lin ang="5400000"/>
          </a:gradFill>
          <a:ln w="38160">
            <a:solidFill>
              <a:srgbClr val="fea81c"/>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Collectieve</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Doelen IL</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16,1</a:t>
            </a:r>
            <a:endParaRPr b="0" lang="en-US" sz="2800" spc="-1" strike="noStrike">
              <a:latin typeface="Arial"/>
            </a:endParaRPr>
          </a:p>
          <a:p>
            <a:pPr algn="ctr">
              <a:lnSpc>
                <a:spcPct val="100000"/>
              </a:lnSpc>
            </a:pPr>
            <a:r>
              <a:rPr b="0" lang="en-US" sz="2000" spc="-1" strike="noStrike">
                <a:solidFill>
                  <a:srgbClr val="000000"/>
                </a:solidFill>
                <a:latin typeface="Times New Roman"/>
                <a:cs typeface="Times New Roman"/>
              </a:rPr>
              <a:t>KamerIII + SCMI + SPI</a:t>
            </a:r>
            <a:endParaRPr b="0" lang="en-US" sz="2000" spc="-1" strike="noStrike">
              <a:latin typeface="Arial"/>
            </a:endParaRPr>
          </a:p>
        </p:txBody>
      </p:sp>
      <p:sp>
        <p:nvSpPr>
          <p:cNvPr id="289" name="CustomShape 11"/>
          <p:cNvSpPr/>
          <p:nvPr/>
        </p:nvSpPr>
        <p:spPr>
          <a:xfrm flipV="1" rot="10800000">
            <a:off x="2531520" y="4952160"/>
            <a:ext cx="816120" cy="1202760"/>
          </a:xfrm>
          <a:prstGeom prst="bentConnector2">
            <a:avLst/>
          </a:prstGeom>
          <a:noFill/>
          <a:ln w="22320">
            <a:solidFill>
              <a:schemeClr val="tx1"/>
            </a:solidFill>
            <a:miter/>
            <a:tailEnd len="med" type="triangle" w="med"/>
          </a:ln>
        </p:spPr>
        <p:style>
          <a:lnRef idx="0"/>
          <a:fillRef idx="0"/>
          <a:effectRef idx="0"/>
          <a:fontRef idx="minor"/>
        </p:style>
      </p:sp>
      <p:sp>
        <p:nvSpPr>
          <p:cNvPr id="290" name="CustomShape 12"/>
          <p:cNvSpPr/>
          <p:nvPr/>
        </p:nvSpPr>
        <p:spPr>
          <a:xfrm>
            <a:off x="6904800" y="3750120"/>
            <a:ext cx="775800" cy="1202760"/>
          </a:xfrm>
          <a:prstGeom prst="bentConnector2">
            <a:avLst/>
          </a:prstGeom>
          <a:noFill/>
          <a:ln w="22320">
            <a:solidFill>
              <a:schemeClr val="tx1"/>
            </a:solidFill>
            <a:miter/>
            <a:tailEnd len="med" type="triangle" w="med"/>
          </a:ln>
        </p:spPr>
        <p:style>
          <a:lnRef idx="0"/>
          <a:fillRef idx="0"/>
          <a:effectRef idx="0"/>
          <a:fontRef idx="minor"/>
        </p:style>
      </p:sp>
      <p:sp>
        <p:nvSpPr>
          <p:cNvPr id="291" name="Line 13"/>
          <p:cNvSpPr/>
          <p:nvPr/>
        </p:nvSpPr>
        <p:spPr>
          <a:xfrm>
            <a:off x="4647960" y="4190760"/>
            <a:ext cx="0" cy="762120"/>
          </a:xfrm>
          <a:prstGeom prst="line">
            <a:avLst/>
          </a:prstGeom>
          <a:ln w="22320">
            <a:solidFill>
              <a:schemeClr val="tx1"/>
            </a:solidFill>
            <a:round/>
            <a:tailEnd len="med" type="triangle" w="med"/>
          </a:ln>
        </p:spPr>
        <p:style>
          <a:lnRef idx="0"/>
          <a:fillRef idx="0"/>
          <a:effectRef idx="0"/>
          <a:fontRef idx="minor"/>
        </p:style>
      </p:sp>
      <p:sp>
        <p:nvSpPr>
          <p:cNvPr id="292" name="CustomShape 14"/>
          <p:cNvSpPr/>
          <p:nvPr/>
        </p:nvSpPr>
        <p:spPr>
          <a:xfrm>
            <a:off x="6156000" y="2819520"/>
            <a:ext cx="360" cy="467640"/>
          </a:xfrm>
          <a:custGeom>
            <a:avLst/>
            <a:gdLst/>
            <a:ahLst/>
            <a:rect l="l" t="t" r="r" b="b"/>
            <a:pathLst>
              <a:path w="21600" h="21600">
                <a:moveTo>
                  <a:pt x="0" y="0"/>
                </a:moveTo>
                <a:lnTo>
                  <a:pt x="21600" y="21600"/>
                </a:lnTo>
              </a:path>
            </a:pathLst>
          </a:custGeom>
          <a:noFill/>
          <a:ln w="22320">
            <a:solidFill>
              <a:schemeClr val="tx1"/>
            </a:solidFill>
            <a:round/>
            <a:tailEnd len="med" type="triangle" w="med"/>
          </a:ln>
        </p:spPr>
        <p:style>
          <a:lnRef idx="0"/>
          <a:fillRef idx="0"/>
          <a:effectRef idx="0"/>
          <a:fontRef idx="minor"/>
        </p:style>
      </p:sp>
      <p:sp>
        <p:nvSpPr>
          <p:cNvPr id="293" name="CustomShape 15"/>
          <p:cNvSpPr/>
          <p:nvPr/>
        </p:nvSpPr>
        <p:spPr>
          <a:xfrm>
            <a:off x="3204000" y="2819520"/>
            <a:ext cx="360" cy="467640"/>
          </a:xfrm>
          <a:custGeom>
            <a:avLst/>
            <a:gdLst/>
            <a:ahLst/>
            <a:rect l="l" t="t" r="r" b="b"/>
            <a:pathLst>
              <a:path w="21600" h="21600">
                <a:moveTo>
                  <a:pt x="0" y="0"/>
                </a:moveTo>
                <a:lnTo>
                  <a:pt x="21600" y="21600"/>
                </a:lnTo>
              </a:path>
            </a:pathLst>
          </a:custGeom>
          <a:noFill/>
          <a:ln w="22320">
            <a:solidFill>
              <a:schemeClr val="tx1"/>
            </a:solidFill>
            <a:round/>
            <a:tailEnd len="med" type="triangle" w="med"/>
          </a:ln>
        </p:spPr>
        <p:style>
          <a:lnRef idx="0"/>
          <a:fillRef idx="0"/>
          <a:effectRef idx="0"/>
          <a:fontRef idx="minor"/>
        </p:style>
      </p:sp>
    </p:spTree>
  </p:cSld>
  <mc:AlternateContent>
    <mc:Choice Requires="p14">
      <p:transition spd="slow" p14:dur="2000"/>
    </mc:Choice>
    <mc:Fallback>
      <p:transition spd="slow"/>
    </mc:Fallback>
  </mc:AlternateContent>
  <p:timing>
    <p:tnLst>
      <p:par>
        <p:cTn id="287" dur="indefinite" restart="never" nodeType="tmRoot">
          <p:childTnLst>
            <p:seq>
              <p:cTn id="288" dur="indefinite" nodeType="mainSeq">
                <p:childTnLst>
                  <p:par>
                    <p:cTn id="289" nodeType="clickEffect" fill="hold">
                      <p:stCondLst>
                        <p:cond delay="0"/>
                      </p:stCondLst>
                      <p:childTnLst>
                        <p:par>
                          <p:cTn id="290" nodeType="withEffect" fill="hold">
                            <p:stCondLst>
                              <p:cond delay="0"/>
                            </p:stCondLst>
                            <p:childTnLst>
                              <p:par>
                                <p:cTn id="291" nodeType="afterEffect" fill="hold" presetClass="entr" presetID="5" presetSubtype="10">
                                  <p:stCondLst>
                                    <p:cond delay="2000"/>
                                  </p:stCondLst>
                                  <p:childTnLst>
                                    <p:set>
                                      <p:cBhvr>
                                        <p:cTn id="292" dur="1" fill="hold">
                                          <p:stCondLst>
                                            <p:cond delay="0"/>
                                          </p:stCondLst>
                                        </p:cTn>
                                        <p:tgtEl>
                                          <p:spTgt spid="282"/>
                                        </p:tgtEl>
                                        <p:attrNameLst>
                                          <p:attrName>style.visibility</p:attrName>
                                        </p:attrNameLst>
                                      </p:cBhvr>
                                      <p:to>
                                        <p:strVal val="visible"/>
                                      </p:to>
                                    </p:set>
                                    <p:animEffect filter="checkerboard(across)" transition="in">
                                      <p:cBhvr additive="repl">
                                        <p:cTn id="293" dur="500"/>
                                        <p:tgtEl>
                                          <p:spTgt spid="282"/>
                                        </p:tgtEl>
                                      </p:cBhvr>
                                    </p:animEffect>
                                  </p:childTnLst>
                                </p:cTn>
                              </p:par>
                            </p:childTnLst>
                          </p:cTn>
                        </p:par>
                        <p:par>
                          <p:cTn id="294" nodeType="afterEffect" fill="hold">
                            <p:stCondLst>
                              <p:cond delay="2500"/>
                            </p:stCondLst>
                            <p:childTnLst>
                              <p:par>
                                <p:cTn id="295" nodeType="afterEffect" fill="hold" presetClass="entr" presetID="18" presetSubtype="12">
                                  <p:stCondLst>
                                    <p:cond delay="2000"/>
                                  </p:stCondLst>
                                  <p:childTnLst>
                                    <p:set>
                                      <p:cBhvr>
                                        <p:cTn id="296" dur="1" fill="hold">
                                          <p:stCondLst>
                                            <p:cond delay="0"/>
                                          </p:stCondLst>
                                        </p:cTn>
                                        <p:tgtEl>
                                          <p:spTgt spid="283"/>
                                        </p:tgtEl>
                                        <p:attrNameLst>
                                          <p:attrName>style.visibility</p:attrName>
                                        </p:attrNameLst>
                                      </p:cBhvr>
                                      <p:to>
                                        <p:strVal val="visible"/>
                                      </p:to>
                                    </p:set>
                                    <p:animEffect filter="strips(downLeft)" transition="in">
                                      <p:cBhvr additive="repl">
                                        <p:cTn id="297" dur="500"/>
                                        <p:tgtEl>
                                          <p:spTgt spid="283"/>
                                        </p:tgtEl>
                                      </p:cBhvr>
                                    </p:animEffect>
                                  </p:childTnLst>
                                </p:cTn>
                              </p:par>
                            </p:childTnLst>
                          </p:cTn>
                        </p:par>
                        <p:par>
                          <p:cTn id="298" nodeType="afterEffect" fill="hold">
                            <p:stCondLst>
                              <p:cond delay="5000"/>
                            </p:stCondLst>
                            <p:childTnLst>
                              <p:par>
                                <p:cTn id="299" nodeType="afterEffect" fill="hold" presetClass="entr" presetID="18" presetSubtype="6">
                                  <p:stCondLst>
                                    <p:cond delay="2000"/>
                                  </p:stCondLst>
                                  <p:childTnLst>
                                    <p:set>
                                      <p:cBhvr>
                                        <p:cTn id="300" dur="1" fill="hold">
                                          <p:stCondLst>
                                            <p:cond delay="0"/>
                                          </p:stCondLst>
                                        </p:cTn>
                                        <p:tgtEl>
                                          <p:spTgt spid="284"/>
                                        </p:tgtEl>
                                        <p:attrNameLst>
                                          <p:attrName>style.visibility</p:attrName>
                                        </p:attrNameLst>
                                      </p:cBhvr>
                                      <p:to>
                                        <p:strVal val="visible"/>
                                      </p:to>
                                    </p:set>
                                    <p:animEffect filter="strips(downRight)" transition="in">
                                      <p:cBhvr additive="repl">
                                        <p:cTn id="301" dur="500"/>
                                        <p:tgtEl>
                                          <p:spTgt spid="284"/>
                                        </p:tgtEl>
                                      </p:cBhvr>
                                    </p:animEffect>
                                  </p:childTnLst>
                                </p:cTn>
                              </p:par>
                            </p:childTnLst>
                          </p:cTn>
                        </p:par>
                        <p:par>
                          <p:cTn id="302" nodeType="afterEffect" fill="hold">
                            <p:stCondLst>
                              <p:cond delay="7500"/>
                            </p:stCondLst>
                            <p:childTnLst>
                              <p:par>
                                <p:cTn id="303" nodeType="afterEffect" fill="hold" presetClass="entr" presetID="2" presetSubtype="1">
                                  <p:stCondLst>
                                    <p:cond delay="2000"/>
                                  </p:stCondLst>
                                  <p:childTnLst>
                                    <p:set>
                                      <p:cBhvr>
                                        <p:cTn id="304" dur="1" fill="hold">
                                          <p:stCondLst>
                                            <p:cond delay="0"/>
                                          </p:stCondLst>
                                        </p:cTn>
                                        <p:tgtEl>
                                          <p:spTgt spid="293"/>
                                        </p:tgtEl>
                                        <p:attrNameLst>
                                          <p:attrName>style.visibility</p:attrName>
                                        </p:attrNameLst>
                                      </p:cBhvr>
                                      <p:to>
                                        <p:strVal val="visible"/>
                                      </p:to>
                                    </p:set>
                                    <p:anim calcmode="lin" valueType="num">
                                      <p:cBhvr additive="repl">
                                        <p:cTn id="305" dur="500" fill="hold"/>
                                        <p:tgtEl>
                                          <p:spTgt spid="293"/>
                                        </p:tgtEl>
                                        <p:attrNameLst>
                                          <p:attrName>ppt_x</p:attrName>
                                        </p:attrNameLst>
                                      </p:cBhvr>
                                      <p:tavLst>
                                        <p:tav tm="0">
                                          <p:val>
                                            <p:strVal val="#ppt_x"/>
                                          </p:val>
                                        </p:tav>
                                        <p:tav tm="100000">
                                          <p:val>
                                            <p:strVal val="#ppt_x"/>
                                          </p:val>
                                        </p:tav>
                                      </p:tavLst>
                                    </p:anim>
                                    <p:anim calcmode="lin" valueType="num">
                                      <p:cBhvr additive="repl">
                                        <p:cTn id="306" dur="500" fill="hold"/>
                                        <p:tgtEl>
                                          <p:spTgt spid="293"/>
                                        </p:tgtEl>
                                        <p:attrNameLst>
                                          <p:attrName>ppt_y</p:attrName>
                                        </p:attrNameLst>
                                      </p:cBhvr>
                                      <p:tavLst>
                                        <p:tav tm="0">
                                          <p:val>
                                            <p:strVal val="0-#ppt_h/2"/>
                                          </p:val>
                                        </p:tav>
                                        <p:tav tm="100000">
                                          <p:val>
                                            <p:strVal val="#ppt_y"/>
                                          </p:val>
                                        </p:tav>
                                      </p:tavLst>
                                    </p:anim>
                                  </p:childTnLst>
                                </p:cTn>
                              </p:par>
                            </p:childTnLst>
                          </p:cTn>
                        </p:par>
                        <p:par>
                          <p:cTn id="307" nodeType="afterEffect" fill="hold">
                            <p:stCondLst>
                              <p:cond delay="10000"/>
                            </p:stCondLst>
                            <p:childTnLst>
                              <p:par>
                                <p:cTn id="308" nodeType="afterEffect" fill="hold" presetClass="entr" presetID="2" presetSubtype="1">
                                  <p:stCondLst>
                                    <p:cond delay="2000"/>
                                  </p:stCondLst>
                                  <p:childTnLst>
                                    <p:set>
                                      <p:cBhvr>
                                        <p:cTn id="309" dur="1" fill="hold">
                                          <p:stCondLst>
                                            <p:cond delay="0"/>
                                          </p:stCondLst>
                                        </p:cTn>
                                        <p:tgtEl>
                                          <p:spTgt spid="292"/>
                                        </p:tgtEl>
                                        <p:attrNameLst>
                                          <p:attrName>style.visibility</p:attrName>
                                        </p:attrNameLst>
                                      </p:cBhvr>
                                      <p:to>
                                        <p:strVal val="visible"/>
                                      </p:to>
                                    </p:set>
                                    <p:anim calcmode="lin" valueType="num">
                                      <p:cBhvr additive="repl">
                                        <p:cTn id="310" dur="500" fill="hold"/>
                                        <p:tgtEl>
                                          <p:spTgt spid="292"/>
                                        </p:tgtEl>
                                        <p:attrNameLst>
                                          <p:attrName>ppt_x</p:attrName>
                                        </p:attrNameLst>
                                      </p:cBhvr>
                                      <p:tavLst>
                                        <p:tav tm="0">
                                          <p:val>
                                            <p:strVal val="#ppt_x"/>
                                          </p:val>
                                        </p:tav>
                                        <p:tav tm="100000">
                                          <p:val>
                                            <p:strVal val="#ppt_x"/>
                                          </p:val>
                                        </p:tav>
                                      </p:tavLst>
                                    </p:anim>
                                    <p:anim calcmode="lin" valueType="num">
                                      <p:cBhvr additive="repl">
                                        <p:cTn id="311" dur="500" fill="hold"/>
                                        <p:tgtEl>
                                          <p:spTgt spid="292"/>
                                        </p:tgtEl>
                                        <p:attrNameLst>
                                          <p:attrName>ppt_y</p:attrName>
                                        </p:attrNameLst>
                                      </p:cBhvr>
                                      <p:tavLst>
                                        <p:tav tm="0">
                                          <p:val>
                                            <p:strVal val="0-#ppt_h/2"/>
                                          </p:val>
                                        </p:tav>
                                        <p:tav tm="100000">
                                          <p:val>
                                            <p:strVal val="#ppt_y"/>
                                          </p:val>
                                        </p:tav>
                                      </p:tavLst>
                                    </p:anim>
                                  </p:childTnLst>
                                </p:cTn>
                              </p:par>
                            </p:childTnLst>
                          </p:cTn>
                        </p:par>
                        <p:par>
                          <p:cTn id="312" fill="hold">
                            <p:stCondLst>
                              <p:cond delay="12500"/>
                            </p:stCondLst>
                            <p:childTnLst>
                              <p:par>
                                <p:cTn id="313" nodeType="afterEffect" fill="hold" presetClass="entr" presetID="23" presetSubtype="528">
                                  <p:stCondLst>
                                    <p:cond delay="2000"/>
                                  </p:stCondLst>
                                  <p:childTnLst>
                                    <p:set>
                                      <p:cBhvr>
                                        <p:cTn id="314" dur="1" fill="hold">
                                          <p:stCondLst>
                                            <p:cond delay="0"/>
                                          </p:stCondLst>
                                        </p:cTn>
                                        <p:tgtEl>
                                          <p:spTgt spid="285"/>
                                        </p:tgtEl>
                                        <p:attrNameLst>
                                          <p:attrName>style.visibility</p:attrName>
                                        </p:attrNameLst>
                                      </p:cBhvr>
                                      <p:to>
                                        <p:strVal val="visible"/>
                                      </p:to>
                                    </p:set>
                                    <p:anim calcmode="lin" valueType="num">
                                      <p:cBhvr additive="repl">
                                        <p:cTn id="315" dur="500" fill="hold"/>
                                        <p:tgtEl>
                                          <p:spTgt spid="285"/>
                                        </p:tgtEl>
                                        <p:attrNameLst>
                                          <p:attrName>ppt_w</p:attrName>
                                        </p:attrNameLst>
                                      </p:cBhvr>
                                      <p:tavLst>
                                        <p:tav tm="0">
                                          <p:val>
                                            <p:fltVal val="0"/>
                                          </p:val>
                                        </p:tav>
                                        <p:tav tm="100000">
                                          <p:val>
                                            <p:strVal val="#ppt_w"/>
                                          </p:val>
                                        </p:tav>
                                      </p:tavLst>
                                    </p:anim>
                                    <p:anim calcmode="lin" valueType="num">
                                      <p:cBhvr additive="repl">
                                        <p:cTn id="316" dur="500" fill="hold"/>
                                        <p:tgtEl>
                                          <p:spTgt spid="285"/>
                                        </p:tgtEl>
                                        <p:attrNameLst>
                                          <p:attrName>ppt_h</p:attrName>
                                        </p:attrNameLst>
                                      </p:cBhvr>
                                      <p:tavLst>
                                        <p:tav tm="0">
                                          <p:val>
                                            <p:fltVal val="0"/>
                                          </p:val>
                                        </p:tav>
                                        <p:tav tm="100000">
                                          <p:val>
                                            <p:strVal val="#ppt_h"/>
                                          </p:val>
                                        </p:tav>
                                      </p:tavLst>
                                    </p:anim>
                                    <p:anim calcmode="lin" valueType="num">
                                      <p:cBhvr additive="repl">
                                        <p:cTn id="317" dur="500" fill="hold"/>
                                        <p:tgtEl>
                                          <p:spTgt spid="285"/>
                                        </p:tgtEl>
                                        <p:attrNameLst>
                                          <p:attrName>ppt_x</p:attrName>
                                        </p:attrNameLst>
                                      </p:cBhvr>
                                      <p:tavLst>
                                        <p:tav tm="0">
                                          <p:val>
                                            <p:fltVal val="0.5"/>
                                          </p:val>
                                        </p:tav>
                                        <p:tav tm="100000">
                                          <p:val>
                                            <p:strVal val="#ppt_x"/>
                                          </p:val>
                                        </p:tav>
                                      </p:tavLst>
                                    </p:anim>
                                    <p:anim calcmode="lin" valueType="num">
                                      <p:cBhvr additive="repl">
                                        <p:cTn id="318" dur="500" fill="hold"/>
                                        <p:tgtEl>
                                          <p:spTgt spid="285"/>
                                        </p:tgtEl>
                                        <p:attrNameLst>
                                          <p:attrName>ppt_y</p:attrName>
                                        </p:attrNameLst>
                                      </p:cBhvr>
                                      <p:tavLst>
                                        <p:tav tm="0">
                                          <p:val>
                                            <p:fltVal val="0.5"/>
                                          </p:val>
                                        </p:tav>
                                        <p:tav tm="100000">
                                          <p:val>
                                            <p:strVal val="#ppt_y"/>
                                          </p:val>
                                        </p:tav>
                                      </p:tavLst>
                                    </p:anim>
                                  </p:childTnLst>
                                </p:cTn>
                              </p:par>
                            </p:childTnLst>
                          </p:cTn>
                        </p:par>
                        <p:par>
                          <p:cTn id="319" fill="hold">
                            <p:stCondLst>
                              <p:cond delay="15000"/>
                            </p:stCondLst>
                            <p:childTnLst>
                              <p:par>
                                <p:cTn id="320" nodeType="afterEffect" fill="hold" presetClass="entr" presetID="9">
                                  <p:stCondLst>
                                    <p:cond delay="2000"/>
                                  </p:stCondLst>
                                  <p:childTnLst>
                                    <p:set>
                                      <p:cBhvr>
                                        <p:cTn id="321" dur="1" fill="hold">
                                          <p:stCondLst>
                                            <p:cond delay="0"/>
                                          </p:stCondLst>
                                        </p:cTn>
                                        <p:tgtEl>
                                          <p:spTgt spid="289"/>
                                        </p:tgtEl>
                                        <p:attrNameLst>
                                          <p:attrName>style.visibility</p:attrName>
                                        </p:attrNameLst>
                                      </p:cBhvr>
                                      <p:to>
                                        <p:strVal val="visible"/>
                                      </p:to>
                                    </p:set>
                                    <p:animEffect filter="dissolve" transition="in">
                                      <p:cBhvr additive="repl">
                                        <p:cTn id="322" dur="500"/>
                                        <p:tgtEl>
                                          <p:spTgt spid="289"/>
                                        </p:tgtEl>
                                      </p:cBhvr>
                                    </p:animEffect>
                                  </p:childTnLst>
                                </p:cTn>
                              </p:par>
                            </p:childTnLst>
                          </p:cTn>
                        </p:par>
                        <p:par>
                          <p:cTn id="323" fill="hold">
                            <p:stCondLst>
                              <p:cond delay="17500"/>
                            </p:stCondLst>
                            <p:childTnLst>
                              <p:par>
                                <p:cTn id="324" nodeType="afterEffect" fill="hold" presetClass="entr" presetID="2" presetSubtype="12">
                                  <p:stCondLst>
                                    <p:cond delay="2000"/>
                                  </p:stCondLst>
                                  <p:childTnLst>
                                    <p:set>
                                      <p:cBhvr>
                                        <p:cTn id="325" dur="1" fill="hold">
                                          <p:stCondLst>
                                            <p:cond delay="0"/>
                                          </p:stCondLst>
                                        </p:cTn>
                                        <p:tgtEl>
                                          <p:spTgt spid="286"/>
                                        </p:tgtEl>
                                        <p:attrNameLst>
                                          <p:attrName>style.visibility</p:attrName>
                                        </p:attrNameLst>
                                      </p:cBhvr>
                                      <p:to>
                                        <p:strVal val="visible"/>
                                      </p:to>
                                    </p:set>
                                    <p:anim calcmode="lin" valueType="num">
                                      <p:cBhvr additive="repl">
                                        <p:cTn id="326" dur="500" fill="hold"/>
                                        <p:tgtEl>
                                          <p:spTgt spid="286"/>
                                        </p:tgtEl>
                                        <p:attrNameLst>
                                          <p:attrName>ppt_x</p:attrName>
                                        </p:attrNameLst>
                                      </p:cBhvr>
                                      <p:tavLst>
                                        <p:tav tm="0">
                                          <p:val>
                                            <p:strVal val="0-#ppt_w/2"/>
                                          </p:val>
                                        </p:tav>
                                        <p:tav tm="100000">
                                          <p:val>
                                            <p:strVal val="#ppt_x"/>
                                          </p:val>
                                        </p:tav>
                                      </p:tavLst>
                                    </p:anim>
                                    <p:anim calcmode="lin" valueType="num">
                                      <p:cBhvr additive="repl">
                                        <p:cTn id="327" dur="500" fill="hold"/>
                                        <p:tgtEl>
                                          <p:spTgt spid="286"/>
                                        </p:tgtEl>
                                        <p:attrNameLst>
                                          <p:attrName>ppt_y</p:attrName>
                                        </p:attrNameLst>
                                      </p:cBhvr>
                                      <p:tavLst>
                                        <p:tav tm="0">
                                          <p:val>
                                            <p:strVal val="1+#ppt_h/2"/>
                                          </p:val>
                                        </p:tav>
                                        <p:tav tm="100000">
                                          <p:val>
                                            <p:strVal val="#ppt_y"/>
                                          </p:val>
                                        </p:tav>
                                      </p:tavLst>
                                    </p:anim>
                                  </p:childTnLst>
                                </p:cTn>
                              </p:par>
                            </p:childTnLst>
                          </p:cTn>
                        </p:par>
                        <p:par>
                          <p:cTn id="328" fill="hold">
                            <p:stCondLst>
                              <p:cond delay="20000"/>
                            </p:stCondLst>
                            <p:childTnLst>
                              <p:par>
                                <p:cTn id="329" nodeType="afterEffect" fill="hold" presetClass="entr" presetID="22" presetSubtype="1">
                                  <p:stCondLst>
                                    <p:cond delay="2000"/>
                                  </p:stCondLst>
                                  <p:childTnLst>
                                    <p:set>
                                      <p:cBhvr>
                                        <p:cTn id="330" dur="1" fill="hold">
                                          <p:stCondLst>
                                            <p:cond delay="0"/>
                                          </p:stCondLst>
                                        </p:cTn>
                                        <p:tgtEl>
                                          <p:spTgt spid="291"/>
                                        </p:tgtEl>
                                        <p:attrNameLst>
                                          <p:attrName>style.visibility</p:attrName>
                                        </p:attrNameLst>
                                      </p:cBhvr>
                                      <p:to>
                                        <p:strVal val="visible"/>
                                      </p:to>
                                    </p:set>
                                    <p:animEffect filter="wipe(up)" transition="in">
                                      <p:cBhvr additive="repl">
                                        <p:cTn id="331" dur="500"/>
                                        <p:tgtEl>
                                          <p:spTgt spid="291"/>
                                        </p:tgtEl>
                                      </p:cBhvr>
                                    </p:animEffect>
                                  </p:childTnLst>
                                </p:cTn>
                              </p:par>
                            </p:childTnLst>
                          </p:cTn>
                        </p:par>
                        <p:par>
                          <p:cTn id="332" fill="hold">
                            <p:stCondLst>
                              <p:cond delay="22500"/>
                            </p:stCondLst>
                            <p:childTnLst>
                              <p:par>
                                <p:cTn id="333" nodeType="afterEffect" fill="hold" presetClass="entr" presetID="2" presetSubtype="4">
                                  <p:stCondLst>
                                    <p:cond delay="2000"/>
                                  </p:stCondLst>
                                  <p:childTnLst>
                                    <p:set>
                                      <p:cBhvr>
                                        <p:cTn id="334" dur="1" fill="hold">
                                          <p:stCondLst>
                                            <p:cond delay="0"/>
                                          </p:stCondLst>
                                        </p:cTn>
                                        <p:tgtEl>
                                          <p:spTgt spid="287"/>
                                        </p:tgtEl>
                                        <p:attrNameLst>
                                          <p:attrName>style.visibility</p:attrName>
                                        </p:attrNameLst>
                                      </p:cBhvr>
                                      <p:to>
                                        <p:strVal val="visible"/>
                                      </p:to>
                                    </p:set>
                                    <p:anim calcmode="lin" valueType="num">
                                      <p:cBhvr additive="repl">
                                        <p:cTn id="335" dur="500" fill="hold"/>
                                        <p:tgtEl>
                                          <p:spTgt spid="287"/>
                                        </p:tgtEl>
                                        <p:attrNameLst>
                                          <p:attrName>ppt_x</p:attrName>
                                        </p:attrNameLst>
                                      </p:cBhvr>
                                      <p:tavLst>
                                        <p:tav tm="0">
                                          <p:val>
                                            <p:strVal val="#ppt_x"/>
                                          </p:val>
                                        </p:tav>
                                        <p:tav tm="100000">
                                          <p:val>
                                            <p:strVal val="#ppt_x"/>
                                          </p:val>
                                        </p:tav>
                                      </p:tavLst>
                                    </p:anim>
                                    <p:anim calcmode="lin" valueType="num">
                                      <p:cBhvr additive="repl">
                                        <p:cTn id="336" dur="500" fill="hold"/>
                                        <p:tgtEl>
                                          <p:spTgt spid="287"/>
                                        </p:tgtEl>
                                        <p:attrNameLst>
                                          <p:attrName>ppt_y</p:attrName>
                                        </p:attrNameLst>
                                      </p:cBhvr>
                                      <p:tavLst>
                                        <p:tav tm="0">
                                          <p:val>
                                            <p:strVal val="1+#ppt_h/2"/>
                                          </p:val>
                                        </p:tav>
                                        <p:tav tm="100000">
                                          <p:val>
                                            <p:strVal val="#ppt_y"/>
                                          </p:val>
                                        </p:tav>
                                      </p:tavLst>
                                    </p:anim>
                                  </p:childTnLst>
                                </p:cTn>
                              </p:par>
                            </p:childTnLst>
                          </p:cTn>
                        </p:par>
                        <p:par>
                          <p:cTn id="337" fill="hold">
                            <p:stCondLst>
                              <p:cond delay="25000"/>
                            </p:stCondLst>
                            <p:childTnLst>
                              <p:par>
                                <p:cTn id="338" nodeType="afterEffect" fill="hold" presetClass="entr" presetID="9">
                                  <p:stCondLst>
                                    <p:cond delay="2000"/>
                                  </p:stCondLst>
                                  <p:childTnLst>
                                    <p:set>
                                      <p:cBhvr>
                                        <p:cTn id="339" dur="1" fill="hold">
                                          <p:stCondLst>
                                            <p:cond delay="0"/>
                                          </p:stCondLst>
                                        </p:cTn>
                                        <p:tgtEl>
                                          <p:spTgt spid="290"/>
                                        </p:tgtEl>
                                        <p:attrNameLst>
                                          <p:attrName>style.visibility</p:attrName>
                                        </p:attrNameLst>
                                      </p:cBhvr>
                                      <p:to>
                                        <p:strVal val="visible"/>
                                      </p:to>
                                    </p:set>
                                    <p:animEffect filter="dissolve" transition="in">
                                      <p:cBhvr additive="repl">
                                        <p:cTn id="340" dur="500"/>
                                        <p:tgtEl>
                                          <p:spTgt spid="290"/>
                                        </p:tgtEl>
                                      </p:cBhvr>
                                    </p:animEffect>
                                  </p:childTnLst>
                                </p:cTn>
                              </p:par>
                            </p:childTnLst>
                          </p:cTn>
                        </p:par>
                        <p:par>
                          <p:cTn id="341" fill="hold">
                            <p:stCondLst>
                              <p:cond delay="27500"/>
                            </p:stCondLst>
                            <p:childTnLst>
                              <p:par>
                                <p:cTn id="342" nodeType="afterEffect" fill="hold" presetClass="entr" presetID="2" presetSubtype="6">
                                  <p:stCondLst>
                                    <p:cond delay="2000"/>
                                  </p:stCondLst>
                                  <p:childTnLst>
                                    <p:set>
                                      <p:cBhvr>
                                        <p:cTn id="343" dur="1" fill="hold">
                                          <p:stCondLst>
                                            <p:cond delay="0"/>
                                          </p:stCondLst>
                                        </p:cTn>
                                        <p:tgtEl>
                                          <p:spTgt spid="288"/>
                                        </p:tgtEl>
                                        <p:attrNameLst>
                                          <p:attrName>style.visibility</p:attrName>
                                        </p:attrNameLst>
                                      </p:cBhvr>
                                      <p:to>
                                        <p:strVal val="visible"/>
                                      </p:to>
                                    </p:set>
                                    <p:anim calcmode="lin" valueType="num">
                                      <p:cBhvr additive="repl">
                                        <p:cTn id="344" dur="500" fill="hold"/>
                                        <p:tgtEl>
                                          <p:spTgt spid="288"/>
                                        </p:tgtEl>
                                        <p:attrNameLst>
                                          <p:attrName>ppt_x</p:attrName>
                                        </p:attrNameLst>
                                      </p:cBhvr>
                                      <p:tavLst>
                                        <p:tav tm="0">
                                          <p:val>
                                            <p:strVal val="1+#ppt_w/2"/>
                                          </p:val>
                                        </p:tav>
                                        <p:tav tm="100000">
                                          <p:val>
                                            <p:strVal val="#ppt_x"/>
                                          </p:val>
                                        </p:tav>
                                      </p:tavLst>
                                    </p:anim>
                                    <p:anim calcmode="lin" valueType="num">
                                      <p:cBhvr additive="repl">
                                        <p:cTn id="345" dur="500" fill="hold"/>
                                        <p:tgtEl>
                                          <p:spTgt spid="2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4" name="TextShape 1"/>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295" name="TextShape 2"/>
          <p:cNvSpPr txBox="1"/>
          <p:nvPr/>
        </p:nvSpPr>
        <p:spPr>
          <a:xfrm>
            <a:off x="6553080" y="6019920"/>
            <a:ext cx="1904760" cy="456840"/>
          </a:xfrm>
          <a:prstGeom prst="rect">
            <a:avLst/>
          </a:prstGeom>
          <a:noFill/>
          <a:ln>
            <a:noFill/>
          </a:ln>
        </p:spPr>
        <p:txBody>
          <a:bodyPr>
            <a:noAutofit/>
          </a:bodyPr>
          <a:p>
            <a:pPr algn="r">
              <a:lnSpc>
                <a:spcPct val="100000"/>
              </a:lnSpc>
            </a:pPr>
            <a:fld id="{7A8E8408-6D11-4312-BD01-0C680D798BFA}"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296" name="CustomShape 3"/>
          <p:cNvSpPr/>
          <p:nvPr/>
        </p:nvSpPr>
        <p:spPr>
          <a:xfrm>
            <a:off x="611640" y="0"/>
            <a:ext cx="822744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spcBef>
                <a:spcPts val="1800"/>
              </a:spcBef>
            </a:pPr>
            <a:r>
              <a:rPr b="1" lang="en-US" sz="3600" spc="-1" strike="noStrike">
                <a:solidFill>
                  <a:srgbClr val="000000"/>
                </a:solidFill>
                <a:latin typeface="Times New Roman"/>
                <a:cs typeface="Times New Roman"/>
              </a:rPr>
              <a:t>Verdeling Collectieve Gelden</a:t>
            </a:r>
            <a:endParaRPr b="0" lang="en-US" sz="3600" spc="-1" strike="noStrike">
              <a:latin typeface="Arial"/>
            </a:endParaRPr>
          </a:p>
        </p:txBody>
      </p:sp>
      <p:graphicFrame>
        <p:nvGraphicFramePr>
          <p:cNvPr id="297" name="Table 4"/>
          <p:cNvGraphicFramePr/>
          <p:nvPr/>
        </p:nvGraphicFramePr>
        <p:xfrm>
          <a:off x="323640" y="770760"/>
          <a:ext cx="8640720" cy="3593880"/>
        </p:xfrm>
        <a:graphic>
          <a:graphicData uri="http://schemas.openxmlformats.org/drawingml/2006/table">
            <a:tbl>
              <a:tblPr/>
              <a:tblGrid>
                <a:gridCol w="2160000"/>
                <a:gridCol w="6480720"/>
              </a:tblGrid>
              <a:tr h="518400">
                <a:tc>
                  <a:txBody>
                    <a:bodyPr>
                      <a:noAutofit/>
                    </a:bodyPr>
                    <a:p>
                      <a:pPr>
                        <a:lnSpc>
                          <a:spcPct val="100000"/>
                        </a:lnSpc>
                      </a:pPr>
                      <a:r>
                        <a:rPr b="0" lang="en-US" sz="2800" spc="-1" strike="noStrike">
                          <a:solidFill>
                            <a:srgbClr val="0000ff"/>
                          </a:solidFill>
                          <a:latin typeface="Times New Roman"/>
                          <a:cs typeface="Times New Roman"/>
                        </a:rPr>
                        <a:t>Kamer I:</a:t>
                      </a:r>
                      <a:endParaRPr b="0" lang="en-US" sz="2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ddf3ea"/>
                    </a:solidFill>
                  </a:tcPr>
                </a:tc>
                <a:tc>
                  <a:txBody>
                    <a:bodyPr>
                      <a:noAutofit/>
                    </a:bodyPr>
                    <a:p>
                      <a:pPr>
                        <a:lnSpc>
                          <a:spcPct val="100000"/>
                        </a:lnSpc>
                      </a:pPr>
                      <a:r>
                        <a:rPr b="0" lang="en-US" sz="2800" spc="-1" strike="noStrike">
                          <a:solidFill>
                            <a:srgbClr val="0000ff"/>
                          </a:solidFill>
                          <a:latin typeface="Times New Roman"/>
                          <a:cs typeface="Times New Roman"/>
                        </a:rPr>
                        <a:t>Individuele-gelden – Overheid &amp; Private</a:t>
                      </a:r>
                      <a:endParaRPr b="0" lang="en-US" sz="2800" spc="-1" strike="noStrike">
                        <a:latin typeface="Arial"/>
                      </a:endParaRPr>
                    </a:p>
                  </a:txBody>
                  <a:tcPr marL="91440" marR="91440">
                    <a:lnL w="12240">
                      <a:solidFill>
                        <a:srgbClr val="ffffff"/>
                      </a:solidFill>
                    </a:lnL>
                    <a:lnR w="12240">
                      <a:solidFill>
                        <a:srgbClr val="ffffff"/>
                      </a:solidFill>
                    </a:lnR>
                    <a:lnT w="12240">
                      <a:solidFill>
                        <a:srgbClr val="ffffff"/>
                      </a:solidFill>
                    </a:lnT>
                    <a:lnB w="38160">
                      <a:solidFill>
                        <a:srgbClr val="ffffff"/>
                      </a:solidFill>
                    </a:lnB>
                    <a:solidFill>
                      <a:srgbClr val="ddf3ea"/>
                    </a:solidFill>
                  </a:tcPr>
                </a:tc>
              </a:tr>
              <a:tr h="518400">
                <a:tc>
                  <a:txBody>
                    <a:bodyPr>
                      <a:noAutofit/>
                    </a:bodyPr>
                    <a:p>
                      <a:pPr>
                        <a:lnSpc>
                          <a:spcPct val="100000"/>
                        </a:lnSpc>
                      </a:pPr>
                      <a:r>
                        <a:rPr b="0" lang="en-US" sz="2800" spc="-1" strike="noStrike">
                          <a:solidFill>
                            <a:srgbClr val="0000ff"/>
                          </a:solidFill>
                          <a:latin typeface="Times New Roman"/>
                          <a:cs typeface="Times New Roman"/>
                        </a:rPr>
                        <a:t>*Kamer II:</a:t>
                      </a:r>
                      <a:endParaRPr b="0" lang="en-U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df3ea"/>
                    </a:solidFill>
                  </a:tcPr>
                </a:tc>
                <a:tc>
                  <a:txBody>
                    <a:bodyPr>
                      <a:noAutofit/>
                    </a:bodyPr>
                    <a:p>
                      <a:pPr>
                        <a:lnSpc>
                          <a:spcPct val="100000"/>
                        </a:lnSpc>
                      </a:pPr>
                      <a:r>
                        <a:rPr b="0" lang="en-US" sz="2800" spc="-1" strike="noStrike">
                          <a:solidFill>
                            <a:srgbClr val="0000ff"/>
                          </a:solidFill>
                          <a:latin typeface="Times New Roman"/>
                          <a:cs typeface="Times New Roman"/>
                        </a:rPr>
                        <a:t>Collectieve-gelden Nederland – Overheid</a:t>
                      </a:r>
                      <a:endParaRPr b="0" lang="en-U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df3ea"/>
                    </a:solidFill>
                  </a:tcPr>
                </a:tc>
              </a:tr>
              <a:tr h="518400">
                <a:tc>
                  <a:txBody>
                    <a:bodyPr>
                      <a:noAutofit/>
                    </a:bodyPr>
                    <a:p>
                      <a:pPr>
                        <a:lnSpc>
                          <a:spcPct val="100000"/>
                        </a:lnSpc>
                      </a:pPr>
                      <a:r>
                        <a:rPr b="0" lang="en-US" sz="2800" spc="-1" strike="noStrike">
                          <a:solidFill>
                            <a:srgbClr val="0000ff"/>
                          </a:solidFill>
                          <a:latin typeface="Times New Roman"/>
                          <a:cs typeface="Times New Roman"/>
                        </a:rPr>
                        <a:t>**Kamer III:</a:t>
                      </a:r>
                      <a:endParaRPr b="0" lang="en-U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df3ea"/>
                    </a:solidFill>
                  </a:tcPr>
                </a:tc>
                <a:tc>
                  <a:txBody>
                    <a:bodyPr>
                      <a:noAutofit/>
                    </a:bodyPr>
                    <a:p>
                      <a:pPr>
                        <a:lnSpc>
                          <a:spcPct val="100000"/>
                        </a:lnSpc>
                      </a:pPr>
                      <a:r>
                        <a:rPr b="0" lang="en-US" sz="2800" spc="-1" strike="noStrike">
                          <a:solidFill>
                            <a:srgbClr val="0000ff"/>
                          </a:solidFill>
                          <a:latin typeface="Times New Roman"/>
                          <a:cs typeface="Times New Roman"/>
                        </a:rPr>
                        <a:t>Collectieve-gelden Israël – Overheid</a:t>
                      </a:r>
                      <a:endParaRPr b="0" lang="en-U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df3ea"/>
                    </a:solidFill>
                  </a:tcPr>
                </a:tc>
              </a:tr>
              <a:tr h="518400">
                <a:tc>
                  <a:txBody>
                    <a:bodyPr>
                      <a:noAutofit/>
                    </a:bodyPr>
                    <a:p>
                      <a:pPr>
                        <a:lnSpc>
                          <a:spcPct val="100000"/>
                        </a:lnSpc>
                      </a:pPr>
                      <a:r>
                        <a:rPr b="0" lang="en-US" sz="2800" spc="-1" strike="noStrike">
                          <a:solidFill>
                            <a:srgbClr val="0000ff"/>
                          </a:solidFill>
                          <a:latin typeface="Times New Roman"/>
                          <a:cs typeface="Times New Roman"/>
                        </a:rPr>
                        <a:t>*COM:</a:t>
                      </a:r>
                      <a:endParaRPr b="0" lang="en-U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df3ea"/>
                    </a:solidFill>
                  </a:tcPr>
                </a:tc>
                <a:tc>
                  <a:txBody>
                    <a:bodyPr>
                      <a:noAutofit/>
                    </a:bodyPr>
                    <a:p>
                      <a:pPr>
                        <a:lnSpc>
                          <a:spcPct val="100000"/>
                        </a:lnSpc>
                      </a:pPr>
                      <a:r>
                        <a:rPr b="0" lang="en-US" sz="2800" spc="-1" strike="noStrike">
                          <a:solidFill>
                            <a:srgbClr val="0000ff"/>
                          </a:solidFill>
                          <a:latin typeface="Times New Roman"/>
                          <a:cs typeface="Times New Roman"/>
                        </a:rPr>
                        <a:t>Collectieve-gelden Nederland – Private</a:t>
                      </a:r>
                      <a:endParaRPr b="0" lang="en-U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df3ea"/>
                    </a:solidFill>
                  </a:tcPr>
                </a:tc>
              </a:tr>
              <a:tr h="518400">
                <a:tc>
                  <a:txBody>
                    <a:bodyPr>
                      <a:noAutofit/>
                    </a:bodyPr>
                    <a:p>
                      <a:pPr>
                        <a:lnSpc>
                          <a:spcPct val="100000"/>
                        </a:lnSpc>
                      </a:pPr>
                      <a:r>
                        <a:rPr b="0" lang="en-US" sz="2800" spc="-1" strike="noStrike">
                          <a:solidFill>
                            <a:srgbClr val="0000ff"/>
                          </a:solidFill>
                          <a:latin typeface="Times New Roman"/>
                          <a:cs typeface="Times New Roman"/>
                        </a:rPr>
                        <a:t>**SCMI:</a:t>
                      </a:r>
                      <a:endParaRPr b="0" lang="en-U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df3ea"/>
                    </a:solidFill>
                  </a:tcPr>
                </a:tc>
                <a:tc>
                  <a:txBody>
                    <a:bodyPr>
                      <a:noAutofit/>
                    </a:bodyPr>
                    <a:p>
                      <a:pPr>
                        <a:lnSpc>
                          <a:spcPct val="100000"/>
                        </a:lnSpc>
                      </a:pPr>
                      <a:r>
                        <a:rPr b="0" lang="en-US" sz="2800" spc="-1" strike="noStrike">
                          <a:solidFill>
                            <a:srgbClr val="0000ff"/>
                          </a:solidFill>
                          <a:latin typeface="Times New Roman"/>
                          <a:cs typeface="Times New Roman"/>
                        </a:rPr>
                        <a:t>Collectieve-gelden Israël – Private</a:t>
                      </a:r>
                      <a:endParaRPr b="0" lang="en-U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df3ea"/>
                    </a:solidFill>
                  </a:tcPr>
                </a:tc>
              </a:tr>
              <a:tr h="518400">
                <a:tc>
                  <a:txBody>
                    <a:bodyPr>
                      <a:noAutofit/>
                    </a:bodyPr>
                    <a:p>
                      <a:pPr>
                        <a:lnSpc>
                          <a:spcPct val="100000"/>
                        </a:lnSpc>
                      </a:pPr>
                      <a:r>
                        <a:rPr b="0" lang="en-US" sz="2800" spc="-1" strike="noStrike">
                          <a:solidFill>
                            <a:srgbClr val="0000ff"/>
                          </a:solidFill>
                          <a:latin typeface="Times New Roman"/>
                          <a:cs typeface="Times New Roman"/>
                        </a:rPr>
                        <a:t>CJO:</a:t>
                      </a:r>
                      <a:endParaRPr b="0" lang="en-U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df3ea"/>
                    </a:solidFill>
                  </a:tcPr>
                </a:tc>
                <a:tc>
                  <a:txBody>
                    <a:bodyPr>
                      <a:noAutofit/>
                    </a:bodyPr>
                    <a:p>
                      <a:pPr>
                        <a:lnSpc>
                          <a:spcPct val="100000"/>
                        </a:lnSpc>
                      </a:pPr>
                      <a:r>
                        <a:rPr b="0" lang="en-US" sz="2800" spc="-1" strike="noStrike">
                          <a:solidFill>
                            <a:srgbClr val="0000ff"/>
                          </a:solidFill>
                          <a:latin typeface="Times New Roman"/>
                          <a:cs typeface="Times New Roman"/>
                        </a:rPr>
                        <a:t>Centraal Joods Overleg – Claims&amp;Reserve</a:t>
                      </a:r>
                      <a:endParaRPr b="0" lang="en-U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df3ea"/>
                    </a:solidFill>
                  </a:tcPr>
                </a:tc>
              </a:tr>
              <a:tr h="518400">
                <a:tc>
                  <a:txBody>
                    <a:bodyPr>
                      <a:noAutofit/>
                    </a:bodyPr>
                    <a:p>
                      <a:pPr>
                        <a:lnSpc>
                          <a:spcPct val="100000"/>
                        </a:lnSpc>
                      </a:pPr>
                      <a:r>
                        <a:rPr b="0" lang="en-US" sz="2800" spc="-1" strike="noStrike">
                          <a:solidFill>
                            <a:srgbClr val="0000ff"/>
                          </a:solidFill>
                          <a:latin typeface="Times New Roman"/>
                          <a:cs typeface="Times New Roman"/>
                        </a:rPr>
                        <a:t>SPI:</a:t>
                      </a:r>
                      <a:endParaRPr b="0" lang="en-U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df3ea"/>
                    </a:solidFill>
                  </a:tcPr>
                </a:tc>
                <a:tc>
                  <a:txBody>
                    <a:bodyPr>
                      <a:noAutofit/>
                    </a:bodyPr>
                    <a:p>
                      <a:pPr>
                        <a:lnSpc>
                          <a:spcPct val="100000"/>
                        </a:lnSpc>
                      </a:pPr>
                      <a:r>
                        <a:rPr b="0" lang="en-US" sz="2800" spc="-1" strike="noStrike">
                          <a:solidFill>
                            <a:srgbClr val="0000ff"/>
                          </a:solidFill>
                          <a:latin typeface="Times New Roman"/>
                          <a:cs typeface="Times New Roman"/>
                        </a:rPr>
                        <a:t>Stichting Platform Israël – Claims&amp;Reserve</a:t>
                      </a:r>
                      <a:endParaRPr b="0" lang="en-US" sz="2800" spc="-1" strike="noStrike">
                        <a:latin typeface="Arial"/>
                      </a:endParaRPr>
                    </a:p>
                  </a:txBody>
                  <a:tcPr marL="91440" marR="91440">
                    <a:lnL w="12240">
                      <a:solidFill>
                        <a:srgbClr val="ffffff"/>
                      </a:solidFill>
                    </a:lnL>
                    <a:lnR w="12240">
                      <a:solidFill>
                        <a:srgbClr val="ffffff"/>
                      </a:solidFill>
                    </a:lnR>
                    <a:lnT w="12240">
                      <a:solidFill>
                        <a:srgbClr val="ffffff"/>
                      </a:solidFill>
                    </a:lnT>
                    <a:lnB w="12240">
                      <a:solidFill>
                        <a:srgbClr val="ffffff"/>
                      </a:solidFill>
                    </a:lnB>
                    <a:solidFill>
                      <a:srgbClr val="ddf3ea"/>
                    </a:solidFill>
                  </a:tcPr>
                </a:tc>
              </a:tr>
            </a:tbl>
          </a:graphicData>
        </a:graphic>
      </p:graphicFrame>
      <p:sp>
        <p:nvSpPr>
          <p:cNvPr id="298" name="CustomShape 5"/>
          <p:cNvSpPr/>
          <p:nvPr/>
        </p:nvSpPr>
        <p:spPr>
          <a:xfrm>
            <a:off x="323640" y="4509000"/>
            <a:ext cx="8064360" cy="13701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800" spc="-1" strike="noStrike">
                <a:solidFill>
                  <a:srgbClr val="0000ff"/>
                </a:solidFill>
                <a:latin typeface="Times New Roman"/>
                <a:cs typeface="Times New Roman"/>
              </a:rPr>
              <a:t>Stichting Maror Overheid (SMO) heeft drie kamers.</a:t>
            </a:r>
            <a:endParaRPr b="0" lang="en-US" sz="2800" spc="-1" strike="noStrike">
              <a:latin typeface="Arial"/>
            </a:endParaRPr>
          </a:p>
          <a:p>
            <a:pPr>
              <a:lnSpc>
                <a:spcPct val="100000"/>
              </a:lnSpc>
            </a:pPr>
            <a:r>
              <a:rPr b="0" lang="en-US" sz="2800" spc="-1" strike="noStrike">
                <a:solidFill>
                  <a:srgbClr val="0000ff"/>
                </a:solidFill>
                <a:latin typeface="Times New Roman"/>
                <a:cs typeface="Times New Roman"/>
              </a:rPr>
              <a:t>*Kamer II en COM zijn personele unies.</a:t>
            </a:r>
            <a:endParaRPr b="0" lang="en-US" sz="2800" spc="-1" strike="noStrike">
              <a:latin typeface="Arial"/>
            </a:endParaRPr>
          </a:p>
          <a:p>
            <a:pPr>
              <a:lnSpc>
                <a:spcPct val="100000"/>
              </a:lnSpc>
            </a:pPr>
            <a:r>
              <a:rPr b="0" lang="en-US" sz="2800" spc="-1" strike="noStrike">
                <a:solidFill>
                  <a:srgbClr val="0000ff"/>
                </a:solidFill>
                <a:latin typeface="Times New Roman"/>
                <a:cs typeface="Times New Roman"/>
              </a:rPr>
              <a:t>**Kamer III en SCMI zijn personele unies.</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346" dur="indefinite" restart="never" nodeType="tmRoot">
          <p:childTnLst>
            <p:seq>
              <p:cTn id="347" dur="indefinite" nodeType="mainSeq">
                <p:childTnLst>
                  <p:par>
                    <p:cTn id="348" fill="hold">
                      <p:stCondLst>
                        <p:cond delay="0"/>
                      </p:stCondLst>
                      <p:childTnLst>
                        <p:par>
                          <p:cTn id="349" fill="hold">
                            <p:stCondLst>
                              <p:cond delay="0"/>
                            </p:stCondLst>
                            <p:childTnLst>
                              <p:par>
                                <p:cTn id="350" nodeType="withEffect" fill="hold" presetClass="entr" presetID="1">
                                  <p:stCondLst>
                                    <p:cond delay="0"/>
                                  </p:stCondLst>
                                  <p:childTnLst>
                                    <p:set>
                                      <p:cBhvr>
                                        <p:cTn id="351" dur="1" fill="hold">
                                          <p:stCondLst>
                                            <p:cond delay="499"/>
                                          </p:stCondLst>
                                        </p:cTn>
                                        <p:tgtEl>
                                          <p:spTgt spid="296"/>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99" name="TextShape 1"/>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300" name="TextShape 2"/>
          <p:cNvSpPr txBox="1"/>
          <p:nvPr/>
        </p:nvSpPr>
        <p:spPr>
          <a:xfrm>
            <a:off x="6553080" y="6248520"/>
            <a:ext cx="1904760" cy="456840"/>
          </a:xfrm>
          <a:prstGeom prst="rect">
            <a:avLst/>
          </a:prstGeom>
          <a:noFill/>
          <a:ln>
            <a:noFill/>
          </a:ln>
        </p:spPr>
        <p:txBody>
          <a:bodyPr>
            <a:noAutofit/>
          </a:bodyPr>
          <a:p>
            <a:pPr algn="r">
              <a:lnSpc>
                <a:spcPct val="100000"/>
              </a:lnSpc>
            </a:pPr>
            <a:fld id="{952BD67A-69F3-4965-98DD-C4F6C26140C6}"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301" name="CustomShape 3"/>
          <p:cNvSpPr/>
          <p:nvPr/>
        </p:nvSpPr>
        <p:spPr>
          <a:xfrm>
            <a:off x="323640" y="620640"/>
            <a:ext cx="8352720" cy="516960"/>
          </a:xfrm>
          <a:prstGeom prst="rect">
            <a:avLst/>
          </a:prstGeom>
          <a:noFill/>
          <a:ln>
            <a:noFill/>
          </a:ln>
        </p:spPr>
        <p:style>
          <a:lnRef idx="0"/>
          <a:fillRef idx="0"/>
          <a:effectRef idx="0"/>
          <a:fontRef idx="minor"/>
        </p:style>
        <p:txBody>
          <a:bodyPr lIns="90000" rIns="90000" tIns="45000" bIns="45000">
            <a:spAutoFit/>
          </a:bodyPr>
          <a:p>
            <a:pPr algn="ctr">
              <a:lnSpc>
                <a:spcPct val="100000"/>
              </a:lnSpc>
            </a:pPr>
            <a:r>
              <a:rPr b="1" lang="en-US" sz="2800" spc="-1" strike="noStrike">
                <a:solidFill>
                  <a:srgbClr val="0000ff"/>
                </a:solidFill>
                <a:latin typeface="Times New Roman"/>
                <a:cs typeface="Times New Roman"/>
              </a:rPr>
              <a:t>Collectieve Maror-gelden Israël, 2003 (€ miljoen)</a:t>
            </a:r>
            <a:endParaRPr b="0" lang="en-US" sz="2800" spc="-1" strike="noStrike">
              <a:latin typeface="Arial"/>
            </a:endParaRPr>
          </a:p>
        </p:txBody>
      </p:sp>
      <p:sp>
        <p:nvSpPr>
          <p:cNvPr id="302" name="CustomShape 4"/>
          <p:cNvSpPr/>
          <p:nvPr/>
        </p:nvSpPr>
        <p:spPr>
          <a:xfrm>
            <a:off x="323640" y="1484640"/>
            <a:ext cx="3713760" cy="932400"/>
          </a:xfrm>
          <a:prstGeom prst="rect">
            <a:avLst/>
          </a:prstGeom>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en-US" sz="2800" spc="-1" strike="noStrike">
                <a:solidFill>
                  <a:srgbClr val="000000"/>
                </a:solidFill>
                <a:latin typeface="Times New Roman"/>
                <a:cs typeface="Times New Roman"/>
              </a:rPr>
              <a:t>SMO/SAMO</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Kamer III: €7,7</a:t>
            </a:r>
            <a:endParaRPr b="0" lang="en-US" sz="2800" spc="-1" strike="noStrike">
              <a:latin typeface="Arial"/>
            </a:endParaRPr>
          </a:p>
        </p:txBody>
      </p:sp>
      <p:sp>
        <p:nvSpPr>
          <p:cNvPr id="303" name="CustomShape 5"/>
          <p:cNvSpPr/>
          <p:nvPr/>
        </p:nvSpPr>
        <p:spPr>
          <a:xfrm>
            <a:off x="4963680" y="1485360"/>
            <a:ext cx="3784680" cy="936360"/>
          </a:xfrm>
          <a:prstGeom prst="rect">
            <a:avLst/>
          </a:prstGeom>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en-US" sz="2800" spc="-1" strike="noStrike">
                <a:solidFill>
                  <a:srgbClr val="000000"/>
                </a:solidFill>
                <a:latin typeface="Times New Roman"/>
                <a:cs typeface="Times New Roman"/>
              </a:rPr>
              <a:t>SIM + Claim + Reserve</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SCMI: €8,4</a:t>
            </a:r>
            <a:endParaRPr b="0" lang="en-US" sz="2800" spc="-1" strike="noStrike">
              <a:latin typeface="Arial"/>
            </a:endParaRPr>
          </a:p>
        </p:txBody>
      </p:sp>
      <p:sp>
        <p:nvSpPr>
          <p:cNvPr id="304" name="CustomShape 6"/>
          <p:cNvSpPr/>
          <p:nvPr/>
        </p:nvSpPr>
        <p:spPr>
          <a:xfrm>
            <a:off x="323640" y="2997000"/>
            <a:ext cx="8424720" cy="1007640"/>
          </a:xfrm>
          <a:prstGeom prst="roundRect">
            <a:avLst>
              <a:gd name="adj" fmla="val 16667"/>
            </a:avLst>
          </a:prstGeom>
          <a:solidFill>
            <a:schemeClr val="bg1">
              <a:lumMod val="85000"/>
            </a:schemeClr>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en-US" sz="2800" spc="-1" strike="noStrike">
                <a:solidFill>
                  <a:srgbClr val="000000"/>
                </a:solidFill>
                <a:latin typeface="Times New Roman"/>
                <a:cs typeface="Times New Roman"/>
              </a:rPr>
              <a:t>Beschikbaar Collectieve Maror-gelden Israël: circa €16,1</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In Cash: </a:t>
            </a:r>
            <a:r>
              <a:rPr b="0" lang="en-US" sz="2000" spc="-1" strike="noStrike">
                <a:solidFill>
                  <a:srgbClr val="000000"/>
                </a:solidFill>
                <a:latin typeface="Times New Roman"/>
                <a:cs typeface="Times New Roman"/>
              </a:rPr>
              <a:t>Input + Rente – Netto betalingen = </a:t>
            </a:r>
            <a:r>
              <a:rPr b="0" lang="en-US" sz="2800" spc="-1" strike="noStrike">
                <a:solidFill>
                  <a:srgbClr val="000000"/>
                </a:solidFill>
                <a:latin typeface="Times New Roman"/>
                <a:cs typeface="Times New Roman"/>
              </a:rPr>
              <a:t>€?</a:t>
            </a:r>
            <a:endParaRPr b="0" lang="en-US" sz="2800" spc="-1" strike="noStrike">
              <a:latin typeface="Arial"/>
            </a:endParaRPr>
          </a:p>
        </p:txBody>
      </p:sp>
      <p:sp>
        <p:nvSpPr>
          <p:cNvPr id="305" name="CustomShape 7"/>
          <p:cNvSpPr/>
          <p:nvPr/>
        </p:nvSpPr>
        <p:spPr>
          <a:xfrm flipH="1" rot="16200000">
            <a:off x="1891800" y="2710440"/>
            <a:ext cx="575640" cy="360"/>
          </a:xfrm>
          <a:prstGeom prst="bentConnector3">
            <a:avLst>
              <a:gd name="adj1" fmla="val 50000"/>
            </a:avLst>
          </a:prstGeom>
          <a:noFill/>
          <a:ln w="19080">
            <a:solidFill>
              <a:schemeClr val="tx1"/>
            </a:solidFill>
            <a:tailEnd len="med" type="triangle" w="med"/>
          </a:ln>
        </p:spPr>
        <p:style>
          <a:lnRef idx="1">
            <a:schemeClr val="accent1"/>
          </a:lnRef>
          <a:fillRef idx="0">
            <a:schemeClr val="accent1"/>
          </a:fillRef>
          <a:effectRef idx="0">
            <a:schemeClr val="accent1"/>
          </a:effectRef>
          <a:fontRef idx="minor"/>
        </p:style>
      </p:sp>
      <p:pic>
        <p:nvPicPr>
          <p:cNvPr id="306" name="Picture 14" descr=""/>
          <p:cNvPicPr/>
          <p:nvPr/>
        </p:nvPicPr>
        <p:blipFill>
          <a:blip r:embed="rId1"/>
          <a:stretch/>
        </p:blipFill>
        <p:spPr>
          <a:xfrm>
            <a:off x="6794640" y="2422080"/>
            <a:ext cx="164160" cy="658080"/>
          </a:xfrm>
          <a:prstGeom prst="rect">
            <a:avLst/>
          </a:prstGeom>
          <a:ln>
            <a:noFill/>
          </a:ln>
        </p:spPr>
      </p:pic>
      <p:sp>
        <p:nvSpPr>
          <p:cNvPr id="307" name="CustomShape 8"/>
          <p:cNvSpPr/>
          <p:nvPr/>
        </p:nvSpPr>
        <p:spPr>
          <a:xfrm>
            <a:off x="323640" y="4587480"/>
            <a:ext cx="8424720" cy="1234440"/>
          </a:xfrm>
          <a:prstGeom prst="roundRect">
            <a:avLst>
              <a:gd name="adj" fmla="val 16667"/>
            </a:avLst>
          </a:prstGeom>
          <a:solidFill>
            <a:srgbClr val="ffcc66"/>
          </a:solidFill>
          <a:ln/>
        </p:spPr>
        <p:style>
          <a:lnRef idx="2">
            <a:schemeClr val="accent1">
              <a:shade val="50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en-US" sz="2800" spc="-1" strike="noStrike">
                <a:solidFill>
                  <a:srgbClr val="000000"/>
                </a:solidFill>
                <a:latin typeface="Times New Roman"/>
                <a:cs typeface="Times New Roman"/>
              </a:rPr>
              <a:t>Netto betaald aan Nederlandse stichtingen in Israël  €?</a:t>
            </a:r>
            <a:endParaRPr b="0" lang="en-US" sz="2800" spc="-1" strike="noStrike">
              <a:latin typeface="Arial"/>
            </a:endParaRPr>
          </a:p>
          <a:p>
            <a:pPr algn="ctr">
              <a:lnSpc>
                <a:spcPct val="100000"/>
              </a:lnSpc>
            </a:pPr>
            <a:r>
              <a:rPr b="0" lang="en-US" sz="2000" spc="-1" strike="noStrike">
                <a:solidFill>
                  <a:srgbClr val="000000"/>
                </a:solidFill>
                <a:latin typeface="Times New Roman"/>
                <a:cs typeface="Times New Roman"/>
              </a:rPr>
              <a:t>Dit is niet bekend: SCMI is een Nederlandse stichting. Wel weten we wat de Israëlische stichtingen  hebben ontvangen / teruggegeven (Rasham Ha’amutot)</a:t>
            </a:r>
            <a:endParaRPr b="0" lang="en-US" sz="2000" spc="-1" strike="noStrike">
              <a:latin typeface="Arial"/>
            </a:endParaRPr>
          </a:p>
        </p:txBody>
      </p:sp>
      <p:sp>
        <p:nvSpPr>
          <p:cNvPr id="308" name="CustomShape 9"/>
          <p:cNvSpPr/>
          <p:nvPr/>
        </p:nvSpPr>
        <p:spPr>
          <a:xfrm>
            <a:off x="4238280" y="4049280"/>
            <a:ext cx="593280" cy="51696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a:t>
            </a:r>
            <a:endParaRPr b="0" lang="en-US" sz="2800" spc="-1" strike="noStrike">
              <a:latin typeface="Arial"/>
            </a:endParaRPr>
          </a:p>
        </p:txBody>
      </p:sp>
      <p:pic>
        <p:nvPicPr>
          <p:cNvPr id="309" name="Picture 22" descr=""/>
          <p:cNvPicPr/>
          <p:nvPr/>
        </p:nvPicPr>
        <p:blipFill>
          <a:blip r:embed="rId2"/>
          <a:stretch/>
        </p:blipFill>
        <p:spPr>
          <a:xfrm>
            <a:off x="1448640" y="4002480"/>
            <a:ext cx="164160" cy="658080"/>
          </a:xfrm>
          <a:prstGeom prst="rect">
            <a:avLst/>
          </a:prstGeom>
          <a:ln>
            <a:noFill/>
          </a:ln>
        </p:spPr>
      </p:pic>
      <p:pic>
        <p:nvPicPr>
          <p:cNvPr id="310" name="Picture 23" descr=""/>
          <p:cNvPicPr/>
          <p:nvPr/>
        </p:nvPicPr>
        <p:blipFill>
          <a:blip r:embed="rId3"/>
          <a:stretch/>
        </p:blipFill>
        <p:spPr>
          <a:xfrm>
            <a:off x="664560" y="4002480"/>
            <a:ext cx="164160" cy="658080"/>
          </a:xfrm>
          <a:prstGeom prst="rect">
            <a:avLst/>
          </a:prstGeom>
          <a:ln>
            <a:noFill/>
          </a:ln>
        </p:spPr>
      </p:pic>
      <p:pic>
        <p:nvPicPr>
          <p:cNvPr id="311" name="Picture 25" descr=""/>
          <p:cNvPicPr/>
          <p:nvPr/>
        </p:nvPicPr>
        <p:blipFill>
          <a:blip r:embed="rId4"/>
          <a:stretch/>
        </p:blipFill>
        <p:spPr>
          <a:xfrm>
            <a:off x="2201040" y="4002480"/>
            <a:ext cx="164160" cy="658080"/>
          </a:xfrm>
          <a:prstGeom prst="rect">
            <a:avLst/>
          </a:prstGeom>
          <a:ln>
            <a:noFill/>
          </a:ln>
        </p:spPr>
      </p:pic>
      <p:pic>
        <p:nvPicPr>
          <p:cNvPr id="312" name="Picture 26" descr=""/>
          <p:cNvPicPr/>
          <p:nvPr/>
        </p:nvPicPr>
        <p:blipFill>
          <a:blip r:embed="rId5"/>
          <a:stretch/>
        </p:blipFill>
        <p:spPr>
          <a:xfrm>
            <a:off x="2981880" y="4009680"/>
            <a:ext cx="164160" cy="658080"/>
          </a:xfrm>
          <a:prstGeom prst="rect">
            <a:avLst/>
          </a:prstGeom>
          <a:ln>
            <a:noFill/>
          </a:ln>
        </p:spPr>
      </p:pic>
      <p:pic>
        <p:nvPicPr>
          <p:cNvPr id="313" name="Picture 27" descr=""/>
          <p:cNvPicPr/>
          <p:nvPr/>
        </p:nvPicPr>
        <p:blipFill>
          <a:blip r:embed="rId6"/>
          <a:stretch/>
        </p:blipFill>
        <p:spPr>
          <a:xfrm>
            <a:off x="3746520" y="4002480"/>
            <a:ext cx="164160" cy="658080"/>
          </a:xfrm>
          <a:prstGeom prst="rect">
            <a:avLst/>
          </a:prstGeom>
          <a:ln>
            <a:noFill/>
          </a:ln>
        </p:spPr>
      </p:pic>
      <p:sp>
        <p:nvSpPr>
          <p:cNvPr id="314" name="CustomShape 10"/>
          <p:cNvSpPr/>
          <p:nvPr/>
        </p:nvSpPr>
        <p:spPr>
          <a:xfrm flipH="1" flipV="1" rot="5400000">
            <a:off x="2897640" y="4278960"/>
            <a:ext cx="585360" cy="360"/>
          </a:xfrm>
          <a:prstGeom prst="bentConnector3">
            <a:avLst>
              <a:gd name="adj1" fmla="val 50000"/>
            </a:avLst>
          </a:prstGeom>
          <a:noFill/>
          <a:ln w="19080">
            <a:solidFill>
              <a:schemeClr val="tx1"/>
            </a:solidFill>
            <a:tailEnd len="med" type="triangle" w="med"/>
          </a:ln>
        </p:spPr>
        <p:style>
          <a:lnRef idx="1">
            <a:schemeClr val="accent1"/>
          </a:lnRef>
          <a:fillRef idx="0">
            <a:schemeClr val="accent1"/>
          </a:fillRef>
          <a:effectRef idx="0">
            <a:schemeClr val="accent1"/>
          </a:effectRef>
          <a:fontRef idx="minor"/>
        </p:style>
      </p:sp>
      <p:pic>
        <p:nvPicPr>
          <p:cNvPr id="315" name="Picture 37" descr=""/>
          <p:cNvPicPr/>
          <p:nvPr/>
        </p:nvPicPr>
        <p:blipFill>
          <a:blip r:embed="rId7"/>
          <a:stretch/>
        </p:blipFill>
        <p:spPr>
          <a:xfrm>
            <a:off x="2334960" y="3909240"/>
            <a:ext cx="164160" cy="670320"/>
          </a:xfrm>
          <a:prstGeom prst="rect">
            <a:avLst/>
          </a:prstGeom>
          <a:ln>
            <a:noFill/>
          </a:ln>
        </p:spPr>
      </p:pic>
      <p:pic>
        <p:nvPicPr>
          <p:cNvPr id="316" name="Picture 38" descr=""/>
          <p:cNvPicPr/>
          <p:nvPr/>
        </p:nvPicPr>
        <p:blipFill>
          <a:blip r:embed="rId8"/>
          <a:stretch/>
        </p:blipFill>
        <p:spPr>
          <a:xfrm>
            <a:off x="3872880" y="3916800"/>
            <a:ext cx="164160" cy="670320"/>
          </a:xfrm>
          <a:prstGeom prst="rect">
            <a:avLst/>
          </a:prstGeom>
          <a:ln>
            <a:noFill/>
          </a:ln>
        </p:spPr>
      </p:pic>
      <p:pic>
        <p:nvPicPr>
          <p:cNvPr id="317" name="Picture 39" descr=""/>
          <p:cNvPicPr/>
          <p:nvPr/>
        </p:nvPicPr>
        <p:blipFill>
          <a:blip r:embed="rId9"/>
          <a:stretch/>
        </p:blipFill>
        <p:spPr>
          <a:xfrm>
            <a:off x="1578240" y="3909240"/>
            <a:ext cx="164160" cy="670320"/>
          </a:xfrm>
          <a:prstGeom prst="rect">
            <a:avLst/>
          </a:prstGeom>
          <a:ln>
            <a:noFill/>
          </a:ln>
        </p:spPr>
      </p:pic>
      <p:pic>
        <p:nvPicPr>
          <p:cNvPr id="318" name="Picture 40" descr=""/>
          <p:cNvPicPr/>
          <p:nvPr/>
        </p:nvPicPr>
        <p:blipFill>
          <a:blip r:embed="rId10"/>
          <a:stretch/>
        </p:blipFill>
        <p:spPr>
          <a:xfrm>
            <a:off x="788760" y="3909240"/>
            <a:ext cx="164160" cy="670320"/>
          </a:xfrm>
          <a:prstGeom prst="rect">
            <a:avLst/>
          </a:prstGeom>
          <a:ln>
            <a:noFill/>
          </a:ln>
        </p:spPr>
      </p:pic>
      <p:pic>
        <p:nvPicPr>
          <p:cNvPr id="319" name="Picture 43" descr=""/>
          <p:cNvPicPr/>
          <p:nvPr/>
        </p:nvPicPr>
        <p:blipFill>
          <a:blip r:embed="rId11"/>
          <a:stretch/>
        </p:blipFill>
        <p:spPr>
          <a:xfrm>
            <a:off x="5224320" y="3909240"/>
            <a:ext cx="164160" cy="670320"/>
          </a:xfrm>
          <a:prstGeom prst="rect">
            <a:avLst/>
          </a:prstGeom>
          <a:ln>
            <a:noFill/>
          </a:ln>
        </p:spPr>
      </p:pic>
      <p:pic>
        <p:nvPicPr>
          <p:cNvPr id="320" name="Picture 44" descr=""/>
          <p:cNvPicPr/>
          <p:nvPr/>
        </p:nvPicPr>
        <p:blipFill>
          <a:blip r:embed="rId12"/>
          <a:stretch/>
        </p:blipFill>
        <p:spPr>
          <a:xfrm>
            <a:off x="5993280" y="3916800"/>
            <a:ext cx="164160" cy="670320"/>
          </a:xfrm>
          <a:prstGeom prst="rect">
            <a:avLst/>
          </a:prstGeom>
          <a:ln>
            <a:noFill/>
          </a:ln>
        </p:spPr>
      </p:pic>
      <p:pic>
        <p:nvPicPr>
          <p:cNvPr id="321" name="Picture 45" descr=""/>
          <p:cNvPicPr/>
          <p:nvPr/>
        </p:nvPicPr>
        <p:blipFill>
          <a:blip r:embed="rId13"/>
          <a:stretch/>
        </p:blipFill>
        <p:spPr>
          <a:xfrm>
            <a:off x="6741360" y="3916800"/>
            <a:ext cx="164160" cy="670320"/>
          </a:xfrm>
          <a:prstGeom prst="rect">
            <a:avLst/>
          </a:prstGeom>
          <a:ln>
            <a:noFill/>
          </a:ln>
        </p:spPr>
      </p:pic>
      <p:pic>
        <p:nvPicPr>
          <p:cNvPr id="322" name="Picture 46" descr=""/>
          <p:cNvPicPr/>
          <p:nvPr/>
        </p:nvPicPr>
        <p:blipFill>
          <a:blip r:embed="rId14"/>
          <a:stretch/>
        </p:blipFill>
        <p:spPr>
          <a:xfrm>
            <a:off x="7386480" y="3916080"/>
            <a:ext cx="164160" cy="670320"/>
          </a:xfrm>
          <a:prstGeom prst="rect">
            <a:avLst/>
          </a:prstGeom>
          <a:ln>
            <a:noFill/>
          </a:ln>
        </p:spPr>
      </p:pic>
      <p:pic>
        <p:nvPicPr>
          <p:cNvPr id="323" name="Picture 48" descr=""/>
          <p:cNvPicPr/>
          <p:nvPr/>
        </p:nvPicPr>
        <p:blipFill>
          <a:blip r:embed="rId15"/>
          <a:stretch/>
        </p:blipFill>
        <p:spPr>
          <a:xfrm>
            <a:off x="5089680" y="4009680"/>
            <a:ext cx="164160" cy="658080"/>
          </a:xfrm>
          <a:prstGeom prst="rect">
            <a:avLst/>
          </a:prstGeom>
          <a:ln>
            <a:noFill/>
          </a:ln>
        </p:spPr>
      </p:pic>
      <p:pic>
        <p:nvPicPr>
          <p:cNvPr id="324" name="Picture 49" descr=""/>
          <p:cNvPicPr/>
          <p:nvPr/>
        </p:nvPicPr>
        <p:blipFill>
          <a:blip r:embed="rId16"/>
          <a:stretch/>
        </p:blipFill>
        <p:spPr>
          <a:xfrm>
            <a:off x="5862240" y="4005720"/>
            <a:ext cx="164160" cy="658080"/>
          </a:xfrm>
          <a:prstGeom prst="rect">
            <a:avLst/>
          </a:prstGeom>
          <a:ln>
            <a:noFill/>
          </a:ln>
        </p:spPr>
      </p:pic>
      <p:pic>
        <p:nvPicPr>
          <p:cNvPr id="325" name="Picture 50" descr=""/>
          <p:cNvPicPr/>
          <p:nvPr/>
        </p:nvPicPr>
        <p:blipFill>
          <a:blip r:embed="rId17"/>
          <a:stretch/>
        </p:blipFill>
        <p:spPr>
          <a:xfrm>
            <a:off x="6616080" y="4002480"/>
            <a:ext cx="178200" cy="658080"/>
          </a:xfrm>
          <a:prstGeom prst="rect">
            <a:avLst/>
          </a:prstGeom>
          <a:ln>
            <a:noFill/>
          </a:ln>
        </p:spPr>
      </p:pic>
      <p:pic>
        <p:nvPicPr>
          <p:cNvPr id="326" name="Picture 36" descr=""/>
          <p:cNvPicPr/>
          <p:nvPr/>
        </p:nvPicPr>
        <p:blipFill>
          <a:blip r:embed="rId18"/>
          <a:stretch/>
        </p:blipFill>
        <p:spPr>
          <a:xfrm>
            <a:off x="7273800" y="4001760"/>
            <a:ext cx="164160" cy="658080"/>
          </a:xfrm>
          <a:prstGeom prst="rect">
            <a:avLst/>
          </a:prstGeom>
          <a:ln>
            <a:noFill/>
          </a:ln>
        </p:spPr>
      </p:pic>
      <p:pic>
        <p:nvPicPr>
          <p:cNvPr id="327" name="Picture 8" descr=""/>
          <p:cNvPicPr/>
          <p:nvPr/>
        </p:nvPicPr>
        <p:blipFill>
          <a:blip r:embed="rId19"/>
          <a:stretch/>
        </p:blipFill>
        <p:spPr>
          <a:xfrm>
            <a:off x="8082000" y="4008960"/>
            <a:ext cx="149040" cy="658080"/>
          </a:xfrm>
          <a:prstGeom prst="rect">
            <a:avLst/>
          </a:prstGeom>
          <a:ln>
            <a:noFill/>
          </a:ln>
        </p:spPr>
      </p:pic>
      <p:pic>
        <p:nvPicPr>
          <p:cNvPr id="328" name="Picture 12" descr=""/>
          <p:cNvPicPr/>
          <p:nvPr/>
        </p:nvPicPr>
        <p:blipFill>
          <a:blip r:embed="rId20"/>
          <a:stretch/>
        </p:blipFill>
        <p:spPr>
          <a:xfrm>
            <a:off x="8196480" y="3909240"/>
            <a:ext cx="164160" cy="670320"/>
          </a:xfrm>
          <a:prstGeom prst="rect">
            <a:avLst/>
          </a:prstGeom>
          <a:ln>
            <a:noFill/>
          </a:ln>
        </p:spPr>
      </p:pic>
    </p:spTree>
  </p:cSld>
  <mc:AlternateContent>
    <mc:Choice Requires="p14">
      <p:transition spd="slow" p14:dur="2000"/>
    </mc:Choice>
    <mc:Fallback>
      <p:transition spd="slow"/>
    </mc:Fallback>
  </mc:AlternateContent>
  <p:timing>
    <p:tnLst>
      <p:par>
        <p:cTn id="352" dur="indefinite" restart="never" nodeType="tmRoot">
          <p:childTnLst>
            <p:seq>
              <p:cTn id="353" dur="indefinite" nodeType="mainSeq">
                <p:childTnLst>
                  <p:par>
                    <p:cTn id="354" fill="hold">
                      <p:stCondLst>
                        <p:cond delay="0"/>
                      </p:stCondLst>
                      <p:childTnLst>
                        <p:par>
                          <p:cTn id="355" fill="hold">
                            <p:stCondLst>
                              <p:cond delay="0"/>
                            </p:stCondLst>
                            <p:childTnLst>
                              <p:par>
                                <p:cTn id="356" nodeType="withEffect" fill="hold" presetClass="entr" presetID="1">
                                  <p:stCondLst>
                                    <p:cond delay="0"/>
                                  </p:stCondLst>
                                  <p:childTnLst>
                                    <p:set>
                                      <p:cBhvr>
                                        <p:cTn id="357" dur="1" fill="hold">
                                          <p:stCondLst>
                                            <p:cond delay="499"/>
                                          </p:stCondLst>
                                        </p:cTn>
                                        <p:tgtEl>
                                          <p:spTgt spid="301"/>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9" name="TextShape 1"/>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330" name="TextShape 2"/>
          <p:cNvSpPr txBox="1"/>
          <p:nvPr/>
        </p:nvSpPr>
        <p:spPr>
          <a:xfrm>
            <a:off x="6553080" y="6248520"/>
            <a:ext cx="1904760" cy="456840"/>
          </a:xfrm>
          <a:prstGeom prst="rect">
            <a:avLst/>
          </a:prstGeom>
          <a:noFill/>
          <a:ln>
            <a:noFill/>
          </a:ln>
        </p:spPr>
        <p:txBody>
          <a:bodyPr>
            <a:noAutofit/>
          </a:bodyPr>
          <a:p>
            <a:pPr algn="r">
              <a:lnSpc>
                <a:spcPct val="100000"/>
              </a:lnSpc>
            </a:pPr>
            <a:fld id="{E38773B1-B161-4888-92D0-3A6A1A56D7A9}"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331" name="TextShape 3"/>
          <p:cNvSpPr txBox="1"/>
          <p:nvPr/>
        </p:nvSpPr>
        <p:spPr>
          <a:xfrm>
            <a:off x="684360" y="609480"/>
            <a:ext cx="7773480" cy="1163160"/>
          </a:xfrm>
          <a:prstGeom prst="rect">
            <a:avLst/>
          </a:prstGeom>
          <a:noFill/>
          <a:ln>
            <a:noFill/>
          </a:ln>
        </p:spPr>
        <p:txBody>
          <a:bodyPr anchor="ctr">
            <a:noAutofit/>
          </a:bodyPr>
          <a:p>
            <a:pPr algn="ctr">
              <a:lnSpc>
                <a:spcPct val="100000"/>
              </a:lnSpc>
            </a:pPr>
            <a:r>
              <a:rPr b="1" lang="en-US" sz="3600" spc="-1" strike="noStrike">
                <a:solidFill>
                  <a:srgbClr val="0000ff"/>
                </a:solidFill>
                <a:latin typeface="Times New Roman"/>
                <a:cs typeface="Times New Roman"/>
              </a:rPr>
              <a:t>Kosten Helpdesk Maror-gelden</a:t>
            </a:r>
            <a:br/>
            <a:r>
              <a:rPr b="0" lang="en-US" sz="2400" spc="-1" strike="noStrike">
                <a:solidFill>
                  <a:srgbClr val="0000ff"/>
                </a:solidFill>
                <a:latin typeface="Times New Roman"/>
                <a:cs typeface="Times New Roman"/>
              </a:rPr>
              <a:t>(vanaf midden 2000 tot eind 2001)</a:t>
            </a:r>
            <a:endParaRPr b="0" lang="en-US" sz="2400" spc="-1" strike="noStrike">
              <a:solidFill>
                <a:srgbClr val="000000"/>
              </a:solidFill>
              <a:latin typeface="Times New Roman"/>
            </a:endParaRPr>
          </a:p>
        </p:txBody>
      </p:sp>
      <p:graphicFrame>
        <p:nvGraphicFramePr>
          <p:cNvPr id="332" name="Table 4"/>
          <p:cNvGraphicFramePr/>
          <p:nvPr/>
        </p:nvGraphicFramePr>
        <p:xfrm>
          <a:off x="539640" y="2060640"/>
          <a:ext cx="7918200" cy="3552480"/>
        </p:xfrm>
        <a:graphic>
          <a:graphicData uri="http://schemas.openxmlformats.org/drawingml/2006/table">
            <a:tbl>
              <a:tblPr/>
              <a:tblGrid>
                <a:gridCol w="1815840"/>
                <a:gridCol w="2108160"/>
                <a:gridCol w="2014200"/>
                <a:gridCol w="1980000"/>
              </a:tblGrid>
              <a:tr h="957240">
                <a:tc>
                  <a:txBody>
                    <a:bodyPr anchor="ctr">
                      <a:noAutofit/>
                    </a:bodyPr>
                    <a:p>
                      <a:pPr algn="ctr">
                        <a:lnSpc>
                          <a:spcPct val="100000"/>
                        </a:lnSpc>
                        <a:spcBef>
                          <a:spcPts val="561"/>
                        </a:spcBef>
                      </a:pPr>
                      <a:endParaRPr b="0" lang="en-US" sz="1800" spc="-1" strike="noStrike">
                        <a:latin typeface="Arial"/>
                      </a:endParaRPr>
                    </a:p>
                    <a:p>
                      <a:pPr>
                        <a:lnSpc>
                          <a:spcPct val="100000"/>
                        </a:lnSpc>
                        <a:spcBef>
                          <a:spcPts val="561"/>
                        </a:spcBef>
                      </a:pPr>
                      <a:r>
                        <a:rPr b="1" lang="en-US" sz="2800" spc="-1" strike="noStrike">
                          <a:solidFill>
                            <a:srgbClr val="000000"/>
                          </a:solidFill>
                          <a:latin typeface="Times New Roman"/>
                          <a:cs typeface="Times New Roman"/>
                        </a:rPr>
                        <a:t>Land</a:t>
                      </a:r>
                      <a:endParaRPr b="0" lang="en-US" sz="2800" spc="-1" strike="noStrike">
                        <a:latin typeface="Arial"/>
                      </a:endParaRPr>
                    </a:p>
                  </a:txBody>
                  <a:tcPr marL="91440" marR="91440">
                    <a:lnL w="28080">
                      <a:solidFill>
                        <a:srgbClr val="000000"/>
                      </a:solidFill>
                    </a:lnL>
                    <a:lnR w="12240">
                      <a:solidFill>
                        <a:srgbClr val="000000"/>
                      </a:solidFill>
                    </a:lnR>
                    <a:lnT w="28080">
                      <a:solidFill>
                        <a:srgbClr val="000000"/>
                      </a:solidFill>
                    </a:lnT>
                    <a:lnB w="12240">
                      <a:solidFill>
                        <a:srgbClr val="000000"/>
                      </a:solidFill>
                    </a:lnB>
                    <a:noFill/>
                  </a:tcPr>
                </a:tc>
                <a:tc>
                  <a:txBody>
                    <a:bodyPr anchor="ctr">
                      <a:noAutofit/>
                    </a:bodyPr>
                    <a:p>
                      <a:pPr algn="ctr">
                        <a:lnSpc>
                          <a:spcPct val="100000"/>
                        </a:lnSpc>
                        <a:spcBef>
                          <a:spcPts val="561"/>
                        </a:spcBef>
                      </a:pPr>
                      <a:r>
                        <a:rPr b="1" lang="en-US" sz="2800" spc="-1" strike="noStrike">
                          <a:solidFill>
                            <a:srgbClr val="000000"/>
                          </a:solidFill>
                          <a:latin typeface="Times New Roman"/>
                          <a:cs typeface="Times New Roman"/>
                        </a:rPr>
                        <a:t>Totale</a:t>
                      </a:r>
                      <a:endParaRPr b="0" lang="en-US" sz="2800" spc="-1" strike="noStrike">
                        <a:latin typeface="Arial"/>
                      </a:endParaRPr>
                    </a:p>
                    <a:p>
                      <a:pPr algn="ctr">
                        <a:lnSpc>
                          <a:spcPct val="100000"/>
                        </a:lnSpc>
                        <a:spcBef>
                          <a:spcPts val="561"/>
                        </a:spcBef>
                      </a:pPr>
                      <a:r>
                        <a:rPr b="1" lang="en-US" sz="2800" spc="-1" strike="noStrike">
                          <a:solidFill>
                            <a:srgbClr val="000000"/>
                          </a:solidFill>
                          <a:latin typeface="Times New Roman"/>
                          <a:cs typeface="Times New Roman"/>
                        </a:rPr>
                        <a:t>Kosten</a:t>
                      </a:r>
                      <a:endParaRPr b="0" lang="en-US" sz="2800" spc="-1" strike="noStrike">
                        <a:latin typeface="Arial"/>
                      </a:endParaRPr>
                    </a:p>
                  </a:txBody>
                  <a:tcPr marL="91440" marR="91440">
                    <a:lnL w="12240">
                      <a:solidFill>
                        <a:srgbClr val="000000"/>
                      </a:solidFill>
                    </a:lnL>
                    <a:lnR w="12240">
                      <a:solidFill>
                        <a:srgbClr val="000000"/>
                      </a:solidFill>
                    </a:lnR>
                    <a:lnT w="28080">
                      <a:solidFill>
                        <a:srgbClr val="000000"/>
                      </a:solidFill>
                    </a:lnT>
                    <a:lnB w="12240">
                      <a:solidFill>
                        <a:srgbClr val="000000"/>
                      </a:solidFill>
                    </a:lnB>
                    <a:noFill/>
                  </a:tcPr>
                </a:tc>
                <a:tc>
                  <a:txBody>
                    <a:bodyPr anchor="ctr">
                      <a:noAutofit/>
                    </a:bodyPr>
                    <a:p>
                      <a:pPr algn="ctr">
                        <a:lnSpc>
                          <a:spcPct val="100000"/>
                        </a:lnSpc>
                        <a:spcBef>
                          <a:spcPts val="561"/>
                        </a:spcBef>
                      </a:pPr>
                      <a:r>
                        <a:rPr b="1" lang="en-US" sz="2800" spc="-1" strike="noStrike">
                          <a:solidFill>
                            <a:srgbClr val="000000"/>
                          </a:solidFill>
                          <a:latin typeface="Times New Roman"/>
                          <a:cs typeface="Times New Roman"/>
                        </a:rPr>
                        <a:t>Aantal</a:t>
                      </a:r>
                      <a:endParaRPr b="0" lang="en-US" sz="2800" spc="-1" strike="noStrike">
                        <a:latin typeface="Arial"/>
                      </a:endParaRPr>
                    </a:p>
                    <a:p>
                      <a:pPr algn="ctr">
                        <a:lnSpc>
                          <a:spcPct val="100000"/>
                        </a:lnSpc>
                        <a:spcBef>
                          <a:spcPts val="561"/>
                        </a:spcBef>
                      </a:pPr>
                      <a:r>
                        <a:rPr b="1" lang="en-US" sz="2800" spc="-1" strike="noStrike">
                          <a:solidFill>
                            <a:srgbClr val="000000"/>
                          </a:solidFill>
                          <a:latin typeface="Times New Roman"/>
                          <a:cs typeface="Times New Roman"/>
                        </a:rPr>
                        <a:t>Uitkeringen</a:t>
                      </a:r>
                      <a:endParaRPr b="0" lang="en-US" sz="2800" spc="-1" strike="noStrike">
                        <a:latin typeface="Arial"/>
                      </a:endParaRPr>
                    </a:p>
                  </a:txBody>
                  <a:tcPr marL="91440" marR="91440">
                    <a:lnL w="12240">
                      <a:solidFill>
                        <a:srgbClr val="000000"/>
                      </a:solidFill>
                    </a:lnL>
                    <a:lnR w="12240">
                      <a:solidFill>
                        <a:srgbClr val="000000"/>
                      </a:solidFill>
                    </a:lnR>
                    <a:lnT w="28080">
                      <a:solidFill>
                        <a:srgbClr val="000000"/>
                      </a:solidFill>
                    </a:lnT>
                    <a:lnB w="12240">
                      <a:solidFill>
                        <a:srgbClr val="000000"/>
                      </a:solidFill>
                    </a:lnB>
                    <a:noFill/>
                  </a:tcPr>
                </a:tc>
                <a:tc>
                  <a:txBody>
                    <a:bodyPr anchor="ctr">
                      <a:noAutofit/>
                    </a:bodyPr>
                    <a:p>
                      <a:pPr algn="ctr">
                        <a:lnSpc>
                          <a:spcPct val="100000"/>
                        </a:lnSpc>
                        <a:spcBef>
                          <a:spcPts val="561"/>
                        </a:spcBef>
                      </a:pPr>
                      <a:r>
                        <a:rPr b="1" lang="en-US" sz="2800" spc="-1" strike="noStrike">
                          <a:solidFill>
                            <a:srgbClr val="000000"/>
                          </a:solidFill>
                          <a:latin typeface="Times New Roman"/>
                          <a:cs typeface="Times New Roman"/>
                        </a:rPr>
                        <a:t>Kosten per</a:t>
                      </a:r>
                      <a:endParaRPr b="0" lang="en-US" sz="2800" spc="-1" strike="noStrike">
                        <a:latin typeface="Arial"/>
                      </a:endParaRPr>
                    </a:p>
                    <a:p>
                      <a:pPr algn="ctr">
                        <a:lnSpc>
                          <a:spcPct val="100000"/>
                        </a:lnSpc>
                        <a:spcBef>
                          <a:spcPts val="561"/>
                        </a:spcBef>
                      </a:pPr>
                      <a:r>
                        <a:rPr b="1" lang="en-US" sz="2800" spc="-1" strike="noStrike">
                          <a:solidFill>
                            <a:srgbClr val="000000"/>
                          </a:solidFill>
                          <a:latin typeface="Times New Roman"/>
                          <a:cs typeface="Times New Roman"/>
                        </a:rPr>
                        <a:t>aanvraag</a:t>
                      </a:r>
                      <a:endParaRPr b="0" lang="en-US" sz="2800" spc="-1" strike="noStrike">
                        <a:latin typeface="Arial"/>
                      </a:endParaRPr>
                    </a:p>
                  </a:txBody>
                  <a:tcPr marL="91440" marR="91440">
                    <a:lnL w="12240">
                      <a:solidFill>
                        <a:srgbClr val="000000"/>
                      </a:solidFill>
                    </a:lnL>
                    <a:lnR w="28080">
                      <a:solidFill>
                        <a:srgbClr val="000000"/>
                      </a:solidFill>
                    </a:lnR>
                    <a:lnT w="28080">
                      <a:solidFill>
                        <a:srgbClr val="000000"/>
                      </a:solidFill>
                    </a:lnT>
                    <a:lnB w="12240">
                      <a:solidFill>
                        <a:srgbClr val="000000"/>
                      </a:solidFill>
                    </a:lnB>
                    <a:noFill/>
                  </a:tcPr>
                </a:tc>
              </a:tr>
              <a:tr h="502920">
                <a:tc>
                  <a:txBody>
                    <a:bodyPr>
                      <a:noAutofit/>
                    </a:bodyPr>
                    <a:p>
                      <a:pPr>
                        <a:lnSpc>
                          <a:spcPct val="100000"/>
                        </a:lnSpc>
                        <a:spcBef>
                          <a:spcPts val="561"/>
                        </a:spcBef>
                      </a:pPr>
                      <a:r>
                        <a:rPr b="0" lang="en-US" sz="2800" spc="-1" strike="noStrike">
                          <a:solidFill>
                            <a:srgbClr val="000000"/>
                          </a:solidFill>
                          <a:latin typeface="Times New Roman"/>
                          <a:cs typeface="Times New Roman"/>
                        </a:rPr>
                        <a:t>Nederland</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4.315</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25.614</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0,17</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22000">
                <a:tc>
                  <a:txBody>
                    <a:bodyPr>
                      <a:noAutofit/>
                    </a:bodyPr>
                    <a:p>
                      <a:pPr>
                        <a:lnSpc>
                          <a:spcPct val="100000"/>
                        </a:lnSpc>
                        <a:spcBef>
                          <a:spcPts val="561"/>
                        </a:spcBef>
                      </a:pPr>
                      <a:r>
                        <a:rPr b="0" lang="en-US" sz="2800" spc="-1" strike="noStrike">
                          <a:solidFill>
                            <a:srgbClr val="0000ff"/>
                          </a:solidFill>
                          <a:latin typeface="Times New Roman"/>
                          <a:cs typeface="Times New Roman"/>
                        </a:rPr>
                        <a:t>Israël</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ff"/>
                          </a:solidFill>
                          <a:latin typeface="Times New Roman"/>
                          <a:cs typeface="Times New Roman"/>
                        </a:rPr>
                        <a:t>€ </a:t>
                      </a:r>
                      <a:r>
                        <a:rPr b="0" lang="en-US" sz="2800" spc="-1" strike="noStrike">
                          <a:solidFill>
                            <a:srgbClr val="0000ff"/>
                          </a:solidFill>
                          <a:latin typeface="Times New Roman"/>
                          <a:cs typeface="Times New Roman"/>
                        </a:rPr>
                        <a:t>769.028</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ff"/>
                          </a:solidFill>
                          <a:latin typeface="Times New Roman"/>
                          <a:cs typeface="Times New Roman"/>
                        </a:rPr>
                        <a:t>3.434</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ff"/>
                          </a:solidFill>
                          <a:latin typeface="Times New Roman"/>
                          <a:cs typeface="Times New Roman"/>
                        </a:rPr>
                        <a:t>€ </a:t>
                      </a:r>
                      <a:r>
                        <a:rPr b="0" lang="en-US" sz="2800" spc="-1" strike="noStrike">
                          <a:solidFill>
                            <a:srgbClr val="0000ff"/>
                          </a:solidFill>
                          <a:latin typeface="Times New Roman"/>
                          <a:cs typeface="Times New Roman"/>
                        </a:rPr>
                        <a:t>223,95</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23800">
                <a:tc>
                  <a:txBody>
                    <a:bodyPr>
                      <a:noAutofit/>
                    </a:bodyPr>
                    <a:p>
                      <a:pPr>
                        <a:lnSpc>
                          <a:spcPct val="100000"/>
                        </a:lnSpc>
                        <a:spcBef>
                          <a:spcPts val="561"/>
                        </a:spcBef>
                      </a:pPr>
                      <a:r>
                        <a:rPr b="0" lang="en-US" sz="2800" spc="-1" strike="noStrike">
                          <a:solidFill>
                            <a:srgbClr val="000000"/>
                          </a:solidFill>
                          <a:latin typeface="Times New Roman"/>
                          <a:cs typeface="Times New Roman"/>
                        </a:rPr>
                        <a:t>USA</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63.438</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2.699</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23,50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22000">
                <a:tc>
                  <a:txBody>
                    <a:bodyPr>
                      <a:noAutofit/>
                    </a:bodyPr>
                    <a:p>
                      <a:pPr>
                        <a:lnSpc>
                          <a:spcPct val="100000"/>
                        </a:lnSpc>
                        <a:spcBef>
                          <a:spcPts val="561"/>
                        </a:spcBef>
                      </a:pPr>
                      <a:r>
                        <a:rPr b="0" lang="en-US" sz="2800" spc="-1" strike="noStrike">
                          <a:solidFill>
                            <a:srgbClr val="000000"/>
                          </a:solidFill>
                          <a:latin typeface="Times New Roman"/>
                          <a:cs typeface="Times New Roman"/>
                        </a:rPr>
                        <a:t>Overige</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2.778</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3.092</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0,90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24520">
                <a:tc>
                  <a:txBody>
                    <a:bodyPr>
                      <a:noAutofit/>
                    </a:bodyPr>
                    <a:p>
                      <a:pPr>
                        <a:lnSpc>
                          <a:spcPct val="100000"/>
                        </a:lnSpc>
                        <a:spcBef>
                          <a:spcPts val="561"/>
                        </a:spcBef>
                      </a:pPr>
                      <a:r>
                        <a:rPr b="0" lang="en-US" sz="2800" spc="-1" strike="noStrike">
                          <a:solidFill>
                            <a:srgbClr val="000000"/>
                          </a:solidFill>
                          <a:latin typeface="Times New Roman"/>
                          <a:cs typeface="Times New Roman"/>
                        </a:rPr>
                        <a:t>Totaal</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2808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839.559</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2808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34.839</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2808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24,10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2808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3" name="TextShape 1"/>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334" name="TextShape 2"/>
          <p:cNvSpPr txBox="1"/>
          <p:nvPr/>
        </p:nvSpPr>
        <p:spPr>
          <a:xfrm>
            <a:off x="6553080" y="6248520"/>
            <a:ext cx="1904760" cy="456840"/>
          </a:xfrm>
          <a:prstGeom prst="rect">
            <a:avLst/>
          </a:prstGeom>
          <a:noFill/>
          <a:ln>
            <a:noFill/>
          </a:ln>
        </p:spPr>
        <p:txBody>
          <a:bodyPr>
            <a:noAutofit/>
          </a:bodyPr>
          <a:p>
            <a:pPr algn="r">
              <a:lnSpc>
                <a:spcPct val="100000"/>
              </a:lnSpc>
            </a:pPr>
            <a:fld id="{DC1E83BD-9EA9-4B81-B316-ED7997213223}"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335" name="TextShape 3"/>
          <p:cNvSpPr txBox="1"/>
          <p:nvPr/>
        </p:nvSpPr>
        <p:spPr>
          <a:xfrm>
            <a:off x="684360" y="404640"/>
            <a:ext cx="7773480" cy="1140840"/>
          </a:xfrm>
          <a:prstGeom prst="rect">
            <a:avLst/>
          </a:prstGeom>
          <a:noFill/>
          <a:ln>
            <a:noFill/>
          </a:ln>
        </p:spPr>
        <p:txBody>
          <a:bodyPr anchor="ctr">
            <a:noAutofit/>
          </a:bodyPr>
          <a:p>
            <a:pPr algn="ctr">
              <a:lnSpc>
                <a:spcPct val="100000"/>
              </a:lnSpc>
            </a:pPr>
            <a:r>
              <a:rPr b="1" lang="en-US" sz="3600" spc="-1" strike="noStrike">
                <a:solidFill>
                  <a:srgbClr val="0000ff"/>
                </a:solidFill>
                <a:latin typeface="Times New Roman"/>
                <a:cs typeface="Times New Roman"/>
              </a:rPr>
              <a:t>Individuele uitkeringen per portie</a:t>
            </a:r>
            <a:br/>
            <a:r>
              <a:rPr b="0" lang="en-US" sz="2800" spc="-1" strike="noStrike">
                <a:solidFill>
                  <a:srgbClr val="0000ff"/>
                </a:solidFill>
                <a:latin typeface="Times New Roman"/>
                <a:cs typeface="Times New Roman"/>
              </a:rPr>
              <a:t>Totaal aantal porties: 26.342</a:t>
            </a:r>
            <a:endParaRPr b="0" lang="en-US" sz="2800" spc="-1" strike="noStrike">
              <a:solidFill>
                <a:srgbClr val="000000"/>
              </a:solidFill>
              <a:latin typeface="Times New Roman"/>
            </a:endParaRPr>
          </a:p>
        </p:txBody>
      </p:sp>
      <p:graphicFrame>
        <p:nvGraphicFramePr>
          <p:cNvPr id="336" name="Table 4"/>
          <p:cNvGraphicFramePr/>
          <p:nvPr/>
        </p:nvGraphicFramePr>
        <p:xfrm>
          <a:off x="611280" y="1845000"/>
          <a:ext cx="8064000" cy="4104000"/>
        </p:xfrm>
        <a:graphic>
          <a:graphicData uri="http://schemas.openxmlformats.org/drawingml/2006/table">
            <a:tbl>
              <a:tblPr/>
              <a:tblGrid>
                <a:gridCol w="2808000"/>
                <a:gridCol w="1657080"/>
                <a:gridCol w="1800000"/>
                <a:gridCol w="1798920"/>
              </a:tblGrid>
              <a:tr h="873000">
                <a:tc>
                  <a:txBody>
                    <a:bodyPr anchor="ctr">
                      <a:noAutofit/>
                    </a:bodyPr>
                    <a:p>
                      <a:pPr>
                        <a:lnSpc>
                          <a:spcPct val="100000"/>
                        </a:lnSpc>
                        <a:spcBef>
                          <a:spcPts val="561"/>
                        </a:spcBef>
                      </a:pPr>
                      <a:r>
                        <a:rPr b="1" lang="en-US" sz="2800" spc="-1" strike="noStrike">
                          <a:solidFill>
                            <a:srgbClr val="000000"/>
                          </a:solidFill>
                          <a:latin typeface="Times New Roman"/>
                          <a:cs typeface="Times New Roman"/>
                        </a:rPr>
                        <a:t>Rondes</a:t>
                      </a:r>
                      <a:endParaRPr b="0" lang="en-US" sz="2800" spc="-1" strike="noStrike">
                        <a:latin typeface="Arial"/>
                      </a:endParaRPr>
                    </a:p>
                  </a:txBody>
                  <a:tcPr marL="91440" marR="91440">
                    <a:lnL w="28080">
                      <a:solidFill>
                        <a:srgbClr val="000000"/>
                      </a:solidFill>
                    </a:lnL>
                    <a:lnR w="12240">
                      <a:solidFill>
                        <a:srgbClr val="000000"/>
                      </a:solidFill>
                    </a:lnR>
                    <a:lnT w="28080">
                      <a:solidFill>
                        <a:srgbClr val="000000"/>
                      </a:solidFill>
                    </a:lnT>
                    <a:lnB w="12240">
                      <a:solidFill>
                        <a:srgbClr val="000000"/>
                      </a:solidFill>
                    </a:lnB>
                    <a:noFill/>
                  </a:tcPr>
                </a:tc>
                <a:tc>
                  <a:txBody>
                    <a:bodyPr anchor="ctr">
                      <a:noAutofit/>
                    </a:bodyPr>
                    <a:p>
                      <a:pPr algn="ctr">
                        <a:lnSpc>
                          <a:spcPct val="100000"/>
                        </a:lnSpc>
                        <a:spcBef>
                          <a:spcPts val="561"/>
                        </a:spcBef>
                      </a:pPr>
                      <a:r>
                        <a:rPr b="1" lang="en-US" sz="2800" spc="-1" strike="noStrike">
                          <a:solidFill>
                            <a:srgbClr val="000000"/>
                          </a:solidFill>
                          <a:latin typeface="Times New Roman"/>
                          <a:cs typeface="Times New Roman"/>
                        </a:rPr>
                        <a:t>SMO</a:t>
                      </a:r>
                      <a:endParaRPr b="0" lang="en-US" sz="2800" spc="-1" strike="noStrike">
                        <a:latin typeface="Arial"/>
                      </a:endParaRPr>
                    </a:p>
                  </a:txBody>
                  <a:tcPr marL="91440" marR="91440">
                    <a:lnL w="12240">
                      <a:solidFill>
                        <a:srgbClr val="000000"/>
                      </a:solidFill>
                    </a:lnL>
                    <a:lnR w="12240">
                      <a:solidFill>
                        <a:srgbClr val="000000"/>
                      </a:solidFill>
                    </a:lnR>
                    <a:lnT w="28080">
                      <a:solidFill>
                        <a:srgbClr val="000000"/>
                      </a:solidFill>
                    </a:lnT>
                    <a:lnB w="12240">
                      <a:solidFill>
                        <a:srgbClr val="000000"/>
                      </a:solidFill>
                    </a:lnB>
                    <a:noFill/>
                  </a:tcPr>
                </a:tc>
                <a:tc>
                  <a:txBody>
                    <a:bodyPr anchor="ctr">
                      <a:noAutofit/>
                    </a:bodyPr>
                    <a:p>
                      <a:pPr algn="ctr">
                        <a:lnSpc>
                          <a:spcPct val="100000"/>
                        </a:lnSpc>
                        <a:spcBef>
                          <a:spcPts val="561"/>
                        </a:spcBef>
                      </a:pPr>
                      <a:r>
                        <a:rPr b="1" lang="en-US" sz="2800" spc="-1" strike="noStrike">
                          <a:solidFill>
                            <a:srgbClr val="000000"/>
                          </a:solidFill>
                          <a:latin typeface="Times New Roman"/>
                          <a:cs typeface="Times New Roman"/>
                        </a:rPr>
                        <a:t>SIM</a:t>
                      </a:r>
                      <a:endParaRPr b="0" lang="en-US" sz="2800" spc="-1" strike="noStrike">
                        <a:latin typeface="Arial"/>
                      </a:endParaRPr>
                    </a:p>
                  </a:txBody>
                  <a:tcPr marL="91440" marR="91440">
                    <a:lnL w="12240">
                      <a:solidFill>
                        <a:srgbClr val="000000"/>
                      </a:solidFill>
                    </a:lnL>
                    <a:lnR w="12240">
                      <a:solidFill>
                        <a:srgbClr val="000000"/>
                      </a:solidFill>
                    </a:lnR>
                    <a:lnT w="28080">
                      <a:solidFill>
                        <a:srgbClr val="000000"/>
                      </a:solidFill>
                    </a:lnT>
                    <a:lnB w="12240">
                      <a:solidFill>
                        <a:srgbClr val="000000"/>
                      </a:solidFill>
                    </a:lnB>
                    <a:noFill/>
                  </a:tcPr>
                </a:tc>
                <a:tc>
                  <a:txBody>
                    <a:bodyPr anchor="ctr">
                      <a:noAutofit/>
                    </a:bodyPr>
                    <a:p>
                      <a:pPr algn="ctr">
                        <a:lnSpc>
                          <a:spcPct val="100000"/>
                        </a:lnSpc>
                        <a:spcBef>
                          <a:spcPts val="561"/>
                        </a:spcBef>
                      </a:pPr>
                      <a:r>
                        <a:rPr b="1" lang="en-US" sz="2800" spc="-1" strike="noStrike">
                          <a:solidFill>
                            <a:srgbClr val="000000"/>
                          </a:solidFill>
                          <a:latin typeface="Times New Roman"/>
                          <a:cs typeface="Times New Roman"/>
                        </a:rPr>
                        <a:t>TOTAAL</a:t>
                      </a:r>
                      <a:endParaRPr b="0" lang="en-US" sz="2800" spc="-1" strike="noStrike">
                        <a:latin typeface="Arial"/>
                      </a:endParaRPr>
                    </a:p>
                  </a:txBody>
                  <a:tcPr marL="91440" marR="91440">
                    <a:lnL w="12240">
                      <a:solidFill>
                        <a:srgbClr val="000000"/>
                      </a:solidFill>
                    </a:lnL>
                    <a:lnR w="28080">
                      <a:solidFill>
                        <a:srgbClr val="000000"/>
                      </a:solidFill>
                    </a:lnR>
                    <a:lnT w="28080">
                      <a:solidFill>
                        <a:srgbClr val="000000"/>
                      </a:solidFill>
                    </a:lnT>
                    <a:lnB w="12240">
                      <a:solidFill>
                        <a:srgbClr val="000000"/>
                      </a:solidFill>
                    </a:lnB>
                    <a:noFill/>
                  </a:tcPr>
                </a:tc>
              </a:tr>
              <a:tr h="794160">
                <a:tc>
                  <a:txBody>
                    <a:bodyPr anchor="ctr">
                      <a:noAutofit/>
                    </a:bodyPr>
                    <a:p>
                      <a:pPr>
                        <a:lnSpc>
                          <a:spcPct val="100000"/>
                        </a:lnSpc>
                        <a:spcBef>
                          <a:spcPts val="561"/>
                        </a:spcBef>
                      </a:pPr>
                      <a:r>
                        <a:rPr b="0" lang="en-US" sz="2800" spc="-1" strike="noStrike">
                          <a:solidFill>
                            <a:srgbClr val="000000"/>
                          </a:solidFill>
                          <a:latin typeface="Times New Roman"/>
                          <a:cs typeface="Times New Roman"/>
                        </a:rPr>
                        <a:t>1e ronde (</a:t>
                      </a:r>
                      <a:r>
                        <a:rPr b="0" lang="en-US" sz="2000" spc="-1" strike="noStrike">
                          <a:solidFill>
                            <a:srgbClr val="000000"/>
                          </a:solidFill>
                          <a:latin typeface="Times New Roman"/>
                          <a:cs typeface="Times New Roman"/>
                        </a:rPr>
                        <a:t>2000/2001)</a:t>
                      </a:r>
                      <a:endParaRPr b="0" lang="en-US" sz="20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chor="ctr">
                      <a:noAutofit/>
                    </a:bodyPr>
                    <a:p>
                      <a:pPr algn="ctr">
                        <a:lnSpc>
                          <a:spcPct val="100000"/>
                        </a:lnSpc>
                        <a:spcBef>
                          <a:spcPts val="561"/>
                        </a:spcBef>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3.812</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chor="ctr">
                      <a:noAutofit/>
                    </a:bodyPr>
                    <a:p>
                      <a:pPr algn="ctr">
                        <a:lnSpc>
                          <a:spcPct val="100000"/>
                        </a:lnSpc>
                        <a:spcBef>
                          <a:spcPts val="561"/>
                        </a:spcBef>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2.541</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chor="ctr">
                      <a:noAutofit/>
                    </a:bodyPr>
                    <a:p>
                      <a:pPr algn="ct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6.353</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771480">
                <a:tc>
                  <a:txBody>
                    <a:bodyPr anchor="ctr">
                      <a:noAutofit/>
                    </a:bodyPr>
                    <a:p>
                      <a:pPr>
                        <a:lnSpc>
                          <a:spcPct val="100000"/>
                        </a:lnSpc>
                        <a:spcBef>
                          <a:spcPts val="561"/>
                        </a:spcBef>
                      </a:pPr>
                      <a:r>
                        <a:rPr b="0" lang="en-US" sz="2800" spc="-1" strike="noStrike">
                          <a:solidFill>
                            <a:srgbClr val="000000"/>
                          </a:solidFill>
                          <a:latin typeface="Times New Roman"/>
                          <a:cs typeface="Times New Roman"/>
                        </a:rPr>
                        <a:t>2e ronde </a:t>
                      </a:r>
                      <a:r>
                        <a:rPr b="0" lang="en-US" sz="2000" spc="-1" strike="noStrike">
                          <a:solidFill>
                            <a:srgbClr val="000000"/>
                          </a:solidFill>
                          <a:latin typeface="Times New Roman"/>
                          <a:cs typeface="Times New Roman"/>
                        </a:rPr>
                        <a:t>(2002)</a:t>
                      </a:r>
                      <a:endParaRPr b="0" lang="en-US" sz="20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chor="ctr">
                      <a:noAutofit/>
                    </a:bodyPr>
                    <a:p>
                      <a:pPr algn="ctr">
                        <a:lnSpc>
                          <a:spcPct val="100000"/>
                        </a:lnSpc>
                        <a:spcBef>
                          <a:spcPts val="561"/>
                        </a:spcBef>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1.328</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chor="ctr">
                      <a:noAutofit/>
                    </a:bodyPr>
                    <a:p>
                      <a:pPr algn="ct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796</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chor="ctr">
                      <a:noAutofit/>
                    </a:bodyPr>
                    <a:p>
                      <a:pPr algn="ct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2.124</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792360">
                <a:tc>
                  <a:txBody>
                    <a:bodyPr anchor="ctr">
                      <a:noAutofit/>
                    </a:bodyPr>
                    <a:p>
                      <a:pPr>
                        <a:lnSpc>
                          <a:spcPct val="100000"/>
                        </a:lnSpc>
                        <a:spcBef>
                          <a:spcPts val="561"/>
                        </a:spcBef>
                      </a:pPr>
                      <a:r>
                        <a:rPr b="0" lang="en-US" sz="2800" spc="-1" strike="noStrike">
                          <a:solidFill>
                            <a:srgbClr val="000000"/>
                          </a:solidFill>
                          <a:latin typeface="Times New Roman"/>
                          <a:cs typeface="Times New Roman"/>
                        </a:rPr>
                        <a:t>3e ronde </a:t>
                      </a:r>
                      <a:r>
                        <a:rPr b="0" lang="en-US" sz="2000" spc="-1" strike="noStrike">
                          <a:solidFill>
                            <a:srgbClr val="000000"/>
                          </a:solidFill>
                          <a:latin typeface="Times New Roman"/>
                          <a:cs typeface="Times New Roman"/>
                        </a:rPr>
                        <a:t>(2003)</a:t>
                      </a:r>
                      <a:endParaRPr b="0" lang="en-US" sz="20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chor="ctr">
                      <a:noAutofit/>
                    </a:bodyPr>
                    <a:p>
                      <a:pPr algn="ct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240</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chor="ctr">
                      <a:noAutofit/>
                    </a:bodyPr>
                    <a:p>
                      <a:pPr algn="ctr">
                        <a:lnSpc>
                          <a:spcPct val="100000"/>
                        </a:lnSpc>
                        <a:spcBef>
                          <a:spcPts val="561"/>
                        </a:spcBef>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1.465</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chor="ctr">
                      <a:noAutofit/>
                    </a:bodyPr>
                    <a:p>
                      <a:pPr algn="ct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1.705</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873000">
                <a:tc>
                  <a:txBody>
                    <a:bodyPr anchor="ctr">
                      <a:noAutofit/>
                    </a:bodyPr>
                    <a:p>
                      <a:pPr>
                        <a:lnSpc>
                          <a:spcPct val="100000"/>
                        </a:lnSpc>
                        <a:spcBef>
                          <a:spcPts val="561"/>
                        </a:spcBef>
                      </a:pPr>
                      <a:r>
                        <a:rPr b="0" lang="en-US" sz="2800" spc="-1" strike="noStrike">
                          <a:solidFill>
                            <a:srgbClr val="000000"/>
                          </a:solidFill>
                          <a:latin typeface="Times New Roman"/>
                          <a:cs typeface="Times New Roman"/>
                        </a:rPr>
                        <a:t>TOTAAL</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28080">
                      <a:solidFill>
                        <a:srgbClr val="000000"/>
                      </a:solidFill>
                    </a:lnB>
                    <a:noFill/>
                  </a:tcPr>
                </a:tc>
                <a:tc>
                  <a:txBody>
                    <a:bodyPr anchor="ctr">
                      <a:noAutofit/>
                    </a:bodyPr>
                    <a:p>
                      <a:pPr algn="ctr">
                        <a:lnSpc>
                          <a:spcPct val="100000"/>
                        </a:lnSpc>
                        <a:spcBef>
                          <a:spcPts val="561"/>
                        </a:spcBef>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5.380</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28080">
                      <a:solidFill>
                        <a:srgbClr val="000000"/>
                      </a:solidFill>
                    </a:lnB>
                    <a:noFill/>
                  </a:tcPr>
                </a:tc>
                <a:tc>
                  <a:txBody>
                    <a:bodyPr anchor="ctr">
                      <a:noAutofit/>
                    </a:bodyPr>
                    <a:p>
                      <a:pPr algn="ctr">
                        <a:lnSpc>
                          <a:spcPct val="100000"/>
                        </a:lnSpc>
                        <a:spcBef>
                          <a:spcPts val="561"/>
                        </a:spcBef>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4.802</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28080">
                      <a:solidFill>
                        <a:srgbClr val="000000"/>
                      </a:solidFill>
                    </a:lnB>
                    <a:noFill/>
                  </a:tcPr>
                </a:tc>
                <a:tc>
                  <a:txBody>
                    <a:bodyPr anchor="ctr">
                      <a:noAutofit/>
                    </a:bodyPr>
                    <a:p>
                      <a:pPr algn="ctr">
                        <a:lnSpc>
                          <a:spcPct val="100000"/>
                        </a:lnSpc>
                        <a:spcBef>
                          <a:spcPts val="561"/>
                        </a:spcBef>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10.182</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2808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7" name="TextShape 1"/>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338" name="TextShape 2"/>
          <p:cNvSpPr txBox="1"/>
          <p:nvPr/>
        </p:nvSpPr>
        <p:spPr>
          <a:xfrm>
            <a:off x="6553080" y="6248520"/>
            <a:ext cx="1904760" cy="456840"/>
          </a:xfrm>
          <a:prstGeom prst="rect">
            <a:avLst/>
          </a:prstGeom>
          <a:noFill/>
          <a:ln>
            <a:noFill/>
          </a:ln>
        </p:spPr>
        <p:txBody>
          <a:bodyPr>
            <a:noAutofit/>
          </a:bodyPr>
          <a:p>
            <a:pPr algn="r">
              <a:lnSpc>
                <a:spcPct val="100000"/>
              </a:lnSpc>
            </a:pPr>
            <a:fld id="{7586C6AD-EC75-468C-A375-8BEACBD5B66C}"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339" name="TextShape 3"/>
          <p:cNvSpPr txBox="1"/>
          <p:nvPr/>
        </p:nvSpPr>
        <p:spPr>
          <a:xfrm>
            <a:off x="684360" y="609480"/>
            <a:ext cx="7773480" cy="874440"/>
          </a:xfrm>
          <a:prstGeom prst="rect">
            <a:avLst/>
          </a:prstGeom>
          <a:noFill/>
          <a:ln>
            <a:noFill/>
          </a:ln>
        </p:spPr>
        <p:txBody>
          <a:bodyPr anchor="ctr">
            <a:noAutofit/>
          </a:bodyPr>
          <a:p>
            <a:pPr algn="ctr">
              <a:lnSpc>
                <a:spcPct val="100000"/>
              </a:lnSpc>
            </a:pPr>
            <a:r>
              <a:rPr b="1" lang="en-US" sz="3600" spc="-1" strike="noStrike">
                <a:solidFill>
                  <a:srgbClr val="0000ff"/>
                </a:solidFill>
                <a:latin typeface="Times New Roman"/>
                <a:cs typeface="Times New Roman"/>
              </a:rPr>
              <a:t>Nederland collectieve doelen</a:t>
            </a:r>
            <a:br/>
            <a:r>
              <a:rPr b="0" lang="en-US" sz="1800" spc="-1" strike="noStrike">
                <a:solidFill>
                  <a:srgbClr val="0000ff"/>
                </a:solidFill>
                <a:latin typeface="Times New Roman"/>
                <a:cs typeface="Times New Roman"/>
              </a:rPr>
              <a:t>Bedragen zijn zonder kostenvergoeding</a:t>
            </a:r>
            <a:endParaRPr b="0" lang="en-US" sz="1800" spc="-1" strike="noStrike">
              <a:solidFill>
                <a:srgbClr val="000000"/>
              </a:solidFill>
              <a:latin typeface="Times New Roman"/>
            </a:endParaRPr>
          </a:p>
        </p:txBody>
      </p:sp>
      <p:graphicFrame>
        <p:nvGraphicFramePr>
          <p:cNvPr id="340" name="Table 4"/>
          <p:cNvGraphicFramePr/>
          <p:nvPr/>
        </p:nvGraphicFramePr>
        <p:xfrm>
          <a:off x="685800" y="2133720"/>
          <a:ext cx="7630920" cy="3959280"/>
        </p:xfrm>
        <a:graphic>
          <a:graphicData uri="http://schemas.openxmlformats.org/drawingml/2006/table">
            <a:tbl>
              <a:tblPr/>
              <a:tblGrid>
                <a:gridCol w="5902200"/>
                <a:gridCol w="1728720"/>
              </a:tblGrid>
              <a:tr h="557280">
                <a:tc>
                  <a:txBody>
                    <a:bodyPr>
                      <a:noAutofit/>
                    </a:bodyPr>
                    <a:p>
                      <a:pPr>
                        <a:lnSpc>
                          <a:spcPct val="100000"/>
                        </a:lnSpc>
                        <a:spcBef>
                          <a:spcPts val="561"/>
                        </a:spcBef>
                      </a:pPr>
                      <a:r>
                        <a:rPr b="1" lang="en-US" sz="2800" spc="-1" strike="noStrike">
                          <a:solidFill>
                            <a:srgbClr val="000000"/>
                          </a:solidFill>
                          <a:latin typeface="Times New Roman"/>
                          <a:cs typeface="Times New Roman"/>
                        </a:rPr>
                        <a:t>Omschrijving</a:t>
                      </a:r>
                      <a:endParaRPr b="0" lang="en-US" sz="2800" spc="-1" strike="noStrike">
                        <a:latin typeface="Arial"/>
                      </a:endParaRPr>
                    </a:p>
                  </a:txBody>
                  <a:tcPr marL="91440" marR="91440">
                    <a:lnL w="28080">
                      <a:solidFill>
                        <a:srgbClr val="000000"/>
                      </a:solidFill>
                    </a:lnL>
                    <a:lnR w="12240">
                      <a:solidFill>
                        <a:srgbClr val="000000"/>
                      </a:solidFill>
                    </a:lnR>
                    <a:lnT w="28080">
                      <a:solidFill>
                        <a:srgbClr val="000000"/>
                      </a:solidFill>
                    </a:lnT>
                    <a:lnB w="12240">
                      <a:solidFill>
                        <a:srgbClr val="000000"/>
                      </a:solidFill>
                    </a:lnB>
                    <a:noFill/>
                  </a:tcPr>
                </a:tc>
                <a:tc>
                  <a:txBody>
                    <a:bodyPr>
                      <a:noAutofit/>
                    </a:bodyPr>
                    <a:p>
                      <a:pPr algn="r">
                        <a:lnSpc>
                          <a:spcPct val="100000"/>
                        </a:lnSpc>
                        <a:spcBef>
                          <a:spcPts val="561"/>
                        </a:spcBef>
                      </a:pPr>
                      <a:r>
                        <a:rPr b="1" lang="en-US" sz="2800" spc="-1" strike="noStrike">
                          <a:solidFill>
                            <a:srgbClr val="000000"/>
                          </a:solidFill>
                          <a:latin typeface="Times New Roman"/>
                          <a:cs typeface="Times New Roman"/>
                        </a:rPr>
                        <a:t>x miljoen</a:t>
                      </a:r>
                      <a:endParaRPr b="0" lang="en-US" sz="2800" spc="-1" strike="noStrike">
                        <a:latin typeface="Arial"/>
                      </a:endParaRPr>
                    </a:p>
                  </a:txBody>
                  <a:tcPr marL="91440" marR="91440">
                    <a:lnL w="12240">
                      <a:solidFill>
                        <a:srgbClr val="000000"/>
                      </a:solidFill>
                    </a:lnL>
                    <a:lnR w="28080">
                      <a:solidFill>
                        <a:srgbClr val="000000"/>
                      </a:solidFill>
                    </a:lnR>
                    <a:lnT w="28080">
                      <a:solidFill>
                        <a:srgbClr val="000000"/>
                      </a:solidFill>
                    </a:lnT>
                    <a:lnB w="12240">
                      <a:solidFill>
                        <a:srgbClr val="000000"/>
                      </a:solidFill>
                    </a:lnB>
                    <a:noFill/>
                  </a:tcPr>
                </a:tc>
              </a:tr>
              <a:tr h="578520">
                <a:tc>
                  <a:txBody>
                    <a:bodyPr>
                      <a:noAutofit/>
                    </a:bodyPr>
                    <a:p>
                      <a:pPr>
                        <a:lnSpc>
                          <a:spcPct val="100000"/>
                        </a:lnSpc>
                        <a:spcBef>
                          <a:spcPts val="561"/>
                        </a:spcBef>
                      </a:pPr>
                      <a:r>
                        <a:rPr b="0" lang="en-US" sz="2800" spc="-1" strike="noStrike">
                          <a:solidFill>
                            <a:srgbClr val="000000"/>
                          </a:solidFill>
                          <a:latin typeface="Times New Roman"/>
                          <a:cs typeface="Times New Roman"/>
                        </a:rPr>
                        <a:t>Notarisgelden</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0,21</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66640">
                <a:tc>
                  <a:txBody>
                    <a:bodyPr>
                      <a:noAutofit/>
                    </a:bodyPr>
                    <a:p>
                      <a:pPr>
                        <a:lnSpc>
                          <a:spcPct val="100000"/>
                        </a:lnSpc>
                        <a:spcBef>
                          <a:spcPts val="561"/>
                        </a:spcBef>
                      </a:pPr>
                      <a:r>
                        <a:rPr b="0" lang="en-US" sz="2800" spc="-1" strike="noStrike">
                          <a:solidFill>
                            <a:srgbClr val="000000"/>
                          </a:solidFill>
                          <a:latin typeface="Times New Roman"/>
                          <a:cs typeface="Times New Roman"/>
                        </a:rPr>
                        <a:t>Vierde goudtranche</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10,21</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76720">
                <a:tc>
                  <a:txBody>
                    <a:bodyPr>
                      <a:noAutofit/>
                    </a:bodyPr>
                    <a:p>
                      <a:pPr>
                        <a:lnSpc>
                          <a:spcPct val="100000"/>
                        </a:lnSpc>
                        <a:spcBef>
                          <a:spcPts val="561"/>
                        </a:spcBef>
                      </a:pPr>
                      <a:r>
                        <a:rPr b="0" lang="en-US" sz="2800" spc="-1" strike="noStrike">
                          <a:solidFill>
                            <a:srgbClr val="3333cc"/>
                          </a:solidFill>
                          <a:latin typeface="Times New Roman"/>
                          <a:cs typeface="Times New Roman"/>
                        </a:rPr>
                        <a:t>Maror-gelden </a:t>
                      </a:r>
                      <a:r>
                        <a:rPr b="0" lang="en-US" sz="2400" spc="-1" strike="noStrike">
                          <a:solidFill>
                            <a:srgbClr val="3333cc"/>
                          </a:solidFill>
                          <a:latin typeface="Times New Roman"/>
                          <a:cs typeface="Times New Roman"/>
                        </a:rPr>
                        <a:t>(74% van totaal collectief)*</a:t>
                      </a:r>
                      <a:endParaRPr b="0" lang="en-US" sz="24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3333cc"/>
                          </a:solidFill>
                          <a:latin typeface="Times New Roman"/>
                          <a:cs typeface="Times New Roman"/>
                        </a:rPr>
                        <a:t>€ </a:t>
                      </a:r>
                      <a:r>
                        <a:rPr b="0" lang="en-US" sz="2800" spc="-1" strike="noStrike">
                          <a:solidFill>
                            <a:srgbClr val="3333cc"/>
                          </a:solidFill>
                          <a:latin typeface="Times New Roman"/>
                          <a:cs typeface="Times New Roman"/>
                        </a:rPr>
                        <a:t>53,90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76720">
                <a:tc>
                  <a:txBody>
                    <a:bodyPr>
                      <a:noAutofit/>
                    </a:bodyPr>
                    <a:p>
                      <a:pPr>
                        <a:lnSpc>
                          <a:spcPct val="100000"/>
                        </a:lnSpc>
                        <a:spcBef>
                          <a:spcPts val="561"/>
                        </a:spcBef>
                      </a:pPr>
                      <a:r>
                        <a:rPr b="1" lang="en-US" sz="2800" spc="-1" strike="noStrike">
                          <a:solidFill>
                            <a:srgbClr val="000000"/>
                          </a:solidFill>
                          <a:latin typeface="Times New Roman"/>
                          <a:cs typeface="Times New Roman"/>
                        </a:rPr>
                        <a:t>TOTAAL</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1" lang="en-US" sz="2800" spc="-1" strike="noStrike">
                          <a:solidFill>
                            <a:srgbClr val="000000"/>
                          </a:solidFill>
                          <a:latin typeface="Times New Roman"/>
                          <a:cs typeface="Times New Roman"/>
                        </a:rPr>
                        <a:t>€ </a:t>
                      </a:r>
                      <a:r>
                        <a:rPr b="1" lang="en-US" sz="2800" spc="-1" strike="noStrike">
                          <a:solidFill>
                            <a:srgbClr val="000000"/>
                          </a:solidFill>
                          <a:latin typeface="Times New Roman"/>
                          <a:cs typeface="Times New Roman"/>
                        </a:rPr>
                        <a:t>64,32</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1104120">
                <a:tc gridSpan="2">
                  <a:txBody>
                    <a:bodyPr>
                      <a:noAutofit/>
                    </a:bodyPr>
                    <a:p>
                      <a:pPr>
                        <a:lnSpc>
                          <a:spcPct val="100000"/>
                        </a:lnSpc>
                        <a:spcBef>
                          <a:spcPts val="360"/>
                        </a:spcBef>
                      </a:pPr>
                      <a:r>
                        <a:rPr b="0" lang="en-US" sz="1800" spc="-1" strike="noStrike">
                          <a:solidFill>
                            <a:srgbClr val="000000"/>
                          </a:solidFill>
                          <a:latin typeface="Times New Roman"/>
                          <a:cs typeface="Times New Roman"/>
                        </a:rPr>
                        <a:t>*Een restant van € 4.35 miljoen (van de claimstichtingen) staat niet in de jaarverslagen van de SIM en is wellicht direct verdeeld door CJO (74% = €3,22) en SPI (26% = €1,13 miljoen). Echter dit bedrag staat niet/niet zichtbaar in de jaarrekening van de SCMI.</a:t>
                      </a:r>
                      <a:endParaRPr b="0" lang="en-US" sz="1800" spc="-1" strike="noStrike">
                        <a:latin typeface="Arial"/>
                      </a:endParaRPr>
                    </a:p>
                  </a:txBody>
                  <a:tcPr marL="91440" marR="91440">
                    <a:lnL w="28080">
                      <a:solidFill>
                        <a:srgbClr val="000000"/>
                      </a:solidFill>
                    </a:lnL>
                    <a:lnR w="28080">
                      <a:solidFill>
                        <a:srgbClr val="000000"/>
                      </a:solidFill>
                    </a:lnR>
                    <a:lnT w="12240">
                      <a:solidFill>
                        <a:srgbClr val="000000"/>
                      </a:solidFill>
                    </a:lnT>
                    <a:lnB w="28080">
                      <a:solidFill>
                        <a:srgbClr val="000000"/>
                      </a:solidFill>
                    </a:lnB>
                    <a:noFill/>
                  </a:tcPr>
                </a:tc>
                <a:tc hMerge="1">
                  <a:tcPr marL="90000" marR="90000">
                    <a:solidFill>
                      <a:srgbClr val="729fcf"/>
                    </a:solidFill>
                  </a:tcPr>
                </a:tc>
              </a:tr>
            </a:tbl>
          </a:graphicData>
        </a:graphic>
      </p:graphicFrame>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1" name="TextShape 1"/>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342" name="TextShape 2"/>
          <p:cNvSpPr txBox="1"/>
          <p:nvPr/>
        </p:nvSpPr>
        <p:spPr>
          <a:xfrm>
            <a:off x="6553080" y="6248520"/>
            <a:ext cx="1904760" cy="456840"/>
          </a:xfrm>
          <a:prstGeom prst="rect">
            <a:avLst/>
          </a:prstGeom>
          <a:noFill/>
          <a:ln>
            <a:noFill/>
          </a:ln>
        </p:spPr>
        <p:txBody>
          <a:bodyPr>
            <a:noAutofit/>
          </a:bodyPr>
          <a:p>
            <a:pPr algn="r">
              <a:lnSpc>
                <a:spcPct val="100000"/>
              </a:lnSpc>
            </a:pPr>
            <a:fld id="{A6C18AA8-1375-40E3-96CF-6AE4F3F2BB22}"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343" name="TextShape 3"/>
          <p:cNvSpPr txBox="1"/>
          <p:nvPr/>
        </p:nvSpPr>
        <p:spPr>
          <a:xfrm>
            <a:off x="611280" y="116640"/>
            <a:ext cx="7846560" cy="719640"/>
          </a:xfrm>
          <a:prstGeom prst="rect">
            <a:avLst/>
          </a:prstGeom>
          <a:noFill/>
          <a:ln>
            <a:noFill/>
          </a:ln>
        </p:spPr>
        <p:txBody>
          <a:bodyPr anchor="ctr">
            <a:noAutofit/>
          </a:bodyPr>
          <a:p>
            <a:pPr algn="ctr">
              <a:lnSpc>
                <a:spcPct val="100000"/>
              </a:lnSpc>
            </a:pPr>
            <a:r>
              <a:rPr b="1" lang="en-US" sz="3600" spc="-1" strike="noStrike">
                <a:solidFill>
                  <a:srgbClr val="0000ff"/>
                </a:solidFill>
                <a:latin typeface="Times New Roman"/>
                <a:cs typeface="Times New Roman"/>
              </a:rPr>
              <a:t>Israël collectieve doelen </a:t>
            </a:r>
            <a:r>
              <a:rPr b="1" lang="en-US" sz="1800" spc="-1" strike="noStrike">
                <a:solidFill>
                  <a:srgbClr val="0000ff"/>
                </a:solidFill>
                <a:latin typeface="Times New Roman"/>
                <a:cs typeface="Times New Roman"/>
              </a:rPr>
              <a:t>(1998-2006)</a:t>
            </a:r>
            <a:br/>
            <a:r>
              <a:rPr b="0" lang="en-US" sz="1800" spc="-1" strike="noStrike">
                <a:solidFill>
                  <a:srgbClr val="0000ff"/>
                </a:solidFill>
                <a:latin typeface="Times New Roman"/>
                <a:cs typeface="Times New Roman"/>
              </a:rPr>
              <a:t>Bedragen zijn zonder kostenvergoeding</a:t>
            </a:r>
            <a:endParaRPr b="0" lang="en-US" sz="1800" spc="-1" strike="noStrike">
              <a:solidFill>
                <a:srgbClr val="000000"/>
              </a:solidFill>
              <a:latin typeface="Times New Roman"/>
            </a:endParaRPr>
          </a:p>
        </p:txBody>
      </p:sp>
      <p:graphicFrame>
        <p:nvGraphicFramePr>
          <p:cNvPr id="344" name="Table 4"/>
          <p:cNvGraphicFramePr/>
          <p:nvPr/>
        </p:nvGraphicFramePr>
        <p:xfrm>
          <a:off x="611280" y="1345320"/>
          <a:ext cx="7920720" cy="3415320"/>
        </p:xfrm>
        <a:graphic>
          <a:graphicData uri="http://schemas.openxmlformats.org/drawingml/2006/table">
            <a:tbl>
              <a:tblPr/>
              <a:tblGrid>
                <a:gridCol w="6016680"/>
                <a:gridCol w="1904040"/>
              </a:tblGrid>
              <a:tr h="485280">
                <a:tc>
                  <a:txBody>
                    <a:bodyPr>
                      <a:noAutofit/>
                    </a:bodyPr>
                    <a:p>
                      <a:pPr>
                        <a:lnSpc>
                          <a:spcPct val="100000"/>
                        </a:lnSpc>
                        <a:spcBef>
                          <a:spcPts val="561"/>
                        </a:spcBef>
                      </a:pPr>
                      <a:r>
                        <a:rPr b="1" lang="en-US" sz="2800" spc="-1" strike="noStrike">
                          <a:solidFill>
                            <a:srgbClr val="000000"/>
                          </a:solidFill>
                          <a:latin typeface="Times New Roman"/>
                          <a:cs typeface="Times New Roman"/>
                        </a:rPr>
                        <a:t>Omschrijving</a:t>
                      </a:r>
                      <a:endParaRPr b="0" lang="en-US" sz="2800" spc="-1" strike="noStrike">
                        <a:latin typeface="Arial"/>
                      </a:endParaRPr>
                    </a:p>
                  </a:txBody>
                  <a:tcPr marL="91440" marR="91440">
                    <a:lnL w="28080">
                      <a:solidFill>
                        <a:srgbClr val="000000"/>
                      </a:solidFill>
                    </a:lnL>
                    <a:lnR w="12240">
                      <a:solidFill>
                        <a:srgbClr val="000000"/>
                      </a:solidFill>
                    </a:lnR>
                    <a:lnT w="28080">
                      <a:solidFill>
                        <a:srgbClr val="000000"/>
                      </a:solidFill>
                    </a:lnT>
                    <a:lnB w="12240">
                      <a:solidFill>
                        <a:srgbClr val="000000"/>
                      </a:solidFill>
                    </a:lnB>
                    <a:noFill/>
                  </a:tcPr>
                </a:tc>
                <a:tc>
                  <a:txBody>
                    <a:bodyPr>
                      <a:noAutofit/>
                    </a:bodyPr>
                    <a:p>
                      <a:pPr algn="r">
                        <a:lnSpc>
                          <a:spcPct val="100000"/>
                        </a:lnSpc>
                        <a:spcBef>
                          <a:spcPts val="561"/>
                        </a:spcBef>
                      </a:pPr>
                      <a:r>
                        <a:rPr b="1" lang="en-US" sz="2800" spc="-1" strike="noStrike">
                          <a:solidFill>
                            <a:srgbClr val="000000"/>
                          </a:solidFill>
                          <a:latin typeface="Times New Roman"/>
                          <a:cs typeface="Times New Roman"/>
                        </a:rPr>
                        <a:t>x miljoen</a:t>
                      </a:r>
                      <a:endParaRPr b="0" lang="en-US" sz="2800" spc="-1" strike="noStrike">
                        <a:latin typeface="Arial"/>
                      </a:endParaRPr>
                    </a:p>
                  </a:txBody>
                  <a:tcPr marL="91440" marR="91440">
                    <a:lnL w="12240">
                      <a:solidFill>
                        <a:srgbClr val="000000"/>
                      </a:solidFill>
                    </a:lnL>
                    <a:lnR w="28080">
                      <a:solidFill>
                        <a:srgbClr val="000000"/>
                      </a:solidFill>
                    </a:lnR>
                    <a:lnT w="28080">
                      <a:solidFill>
                        <a:srgbClr val="000000"/>
                      </a:solidFill>
                    </a:lnT>
                    <a:lnB w="12240">
                      <a:solidFill>
                        <a:srgbClr val="000000"/>
                      </a:solidFill>
                    </a:lnB>
                    <a:noFill/>
                  </a:tcPr>
                </a:tc>
              </a:tr>
              <a:tr h="485280">
                <a:tc>
                  <a:txBody>
                    <a:bodyPr>
                      <a:noAutofit/>
                    </a:bodyPr>
                    <a:p>
                      <a:pPr>
                        <a:lnSpc>
                          <a:spcPct val="100000"/>
                        </a:lnSpc>
                        <a:spcBef>
                          <a:spcPts val="561"/>
                        </a:spcBef>
                      </a:pPr>
                      <a:r>
                        <a:rPr b="0" lang="en-US" sz="2800" spc="-1" strike="noStrike">
                          <a:solidFill>
                            <a:srgbClr val="000000"/>
                          </a:solidFill>
                          <a:latin typeface="Times New Roman"/>
                          <a:cs typeface="Times New Roman"/>
                        </a:rPr>
                        <a:t>Notarisgelden</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 </a:t>
                      </a:r>
                      <a:r>
                        <a:rPr b="0" lang="en-US" sz="2800" spc="-1" strike="noStrike">
                          <a:solidFill>
                            <a:srgbClr val="000000"/>
                          </a:solidFill>
                          <a:latin typeface="Times New Roman"/>
                          <a:cs typeface="Times New Roman"/>
                        </a:rPr>
                        <a:t>0,10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485280">
                <a:tc>
                  <a:txBody>
                    <a:bodyPr>
                      <a:noAutofit/>
                    </a:bodyPr>
                    <a:p>
                      <a:pPr>
                        <a:lnSpc>
                          <a:spcPct val="100000"/>
                        </a:lnSpc>
                        <a:spcBef>
                          <a:spcPts val="561"/>
                        </a:spcBef>
                      </a:pPr>
                      <a:r>
                        <a:rPr b="0" lang="en-US" sz="2800" spc="-1" strike="noStrike">
                          <a:solidFill>
                            <a:srgbClr val="000000"/>
                          </a:solidFill>
                          <a:latin typeface="Times New Roman"/>
                          <a:cs typeface="Times New Roman"/>
                        </a:rPr>
                        <a:t>Nazi Persecutee Relief Fund (NPRF)</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 </a:t>
                      </a:r>
                      <a:r>
                        <a:rPr b="0" lang="en-US" sz="2800" spc="-1" strike="noStrike">
                          <a:solidFill>
                            <a:srgbClr val="000000"/>
                          </a:solidFill>
                          <a:latin typeface="Times New Roman"/>
                          <a:cs typeface="Times New Roman"/>
                        </a:rPr>
                        <a:t>4,27</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485280">
                <a:tc>
                  <a:txBody>
                    <a:bodyPr>
                      <a:noAutofit/>
                    </a:bodyPr>
                    <a:p>
                      <a:pPr>
                        <a:lnSpc>
                          <a:spcPct val="100000"/>
                        </a:lnSpc>
                        <a:spcBef>
                          <a:spcPts val="561"/>
                        </a:spcBef>
                      </a:pPr>
                      <a:r>
                        <a:rPr b="0" lang="en-US" sz="2800" spc="-1" strike="noStrike">
                          <a:solidFill>
                            <a:srgbClr val="3333cc"/>
                          </a:solidFill>
                          <a:latin typeface="Times New Roman"/>
                          <a:cs typeface="Times New Roman"/>
                        </a:rPr>
                        <a:t>Maror-gelden </a:t>
                      </a:r>
                      <a:r>
                        <a:rPr b="0" lang="en-US" sz="2400" spc="-1" strike="noStrike">
                          <a:solidFill>
                            <a:srgbClr val="3333cc"/>
                          </a:solidFill>
                          <a:latin typeface="Times New Roman"/>
                          <a:cs typeface="Times New Roman"/>
                        </a:rPr>
                        <a:t>(26% van totaal collectief)</a:t>
                      </a:r>
                      <a:endParaRPr b="0" lang="en-US" sz="24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3333cc"/>
                          </a:solidFill>
                          <a:latin typeface="Times New Roman"/>
                          <a:cs typeface="Times New Roman"/>
                        </a:rPr>
                        <a:t>€ </a:t>
                      </a:r>
                      <a:r>
                        <a:rPr b="0" lang="en-US" sz="2800" spc="-1" strike="noStrike">
                          <a:solidFill>
                            <a:srgbClr val="3333cc"/>
                          </a:solidFill>
                          <a:latin typeface="Times New Roman"/>
                          <a:cs typeface="Times New Roman"/>
                        </a:rPr>
                        <a:t>18,90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485280">
                <a:tc>
                  <a:txBody>
                    <a:bodyPr>
                      <a:noAutofit/>
                    </a:bodyPr>
                    <a:p>
                      <a:pPr>
                        <a:lnSpc>
                          <a:spcPct val="100000"/>
                        </a:lnSpc>
                        <a:spcBef>
                          <a:spcPts val="561"/>
                        </a:spcBef>
                      </a:pPr>
                      <a:r>
                        <a:rPr b="0" lang="en-US" sz="2800" spc="-1" strike="noStrike">
                          <a:solidFill>
                            <a:srgbClr val="3333cc"/>
                          </a:solidFill>
                          <a:latin typeface="Times New Roman"/>
                          <a:cs typeface="Times New Roman"/>
                        </a:rPr>
                        <a:t>*Baten Maror-gelden vanaf 01-01-2007</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3333cc"/>
                          </a:solidFill>
                          <a:latin typeface="Times New Roman"/>
                          <a:cs typeface="Times New Roman"/>
                        </a:rPr>
                        <a:t>€ </a:t>
                      </a:r>
                      <a:r>
                        <a:rPr b="0" lang="en-US" sz="2800" spc="-1" strike="noStrike">
                          <a:solidFill>
                            <a:srgbClr val="3333cc"/>
                          </a:solidFill>
                          <a:latin typeface="Times New Roman"/>
                          <a:cs typeface="Times New Roman"/>
                        </a:rPr>
                        <a:t>?</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485280">
                <a:tc>
                  <a:txBody>
                    <a:bodyPr>
                      <a:noAutofit/>
                    </a:bodyPr>
                    <a:p>
                      <a:pPr>
                        <a:lnSpc>
                          <a:spcPct val="100000"/>
                        </a:lnSpc>
                        <a:spcBef>
                          <a:spcPts val="561"/>
                        </a:spcBef>
                      </a:pPr>
                      <a:r>
                        <a:rPr b="1" lang="en-US" sz="2800" spc="-1" strike="noStrike">
                          <a:solidFill>
                            <a:srgbClr val="000000"/>
                          </a:solidFill>
                          <a:latin typeface="Times New Roman"/>
                          <a:cs typeface="Times New Roman"/>
                        </a:rPr>
                        <a:t>Totaal</a:t>
                      </a:r>
                      <a:r>
                        <a:rPr b="0" lang="en-US" sz="2800" spc="-1" strike="noStrike">
                          <a:solidFill>
                            <a:srgbClr val="000000"/>
                          </a:solidFill>
                          <a:latin typeface="Times New Roman"/>
                          <a:cs typeface="Times New Roman"/>
                        </a:rPr>
                        <a:t> Israël collectieve doelen</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chor="b">
                      <a:noAutofit/>
                    </a:bodyPr>
                    <a:p>
                      <a:pPr algn="r">
                        <a:lnSpc>
                          <a:spcPct val="100000"/>
                        </a:lnSpc>
                        <a:spcBef>
                          <a:spcPts val="561"/>
                        </a:spcBef>
                      </a:pPr>
                      <a:r>
                        <a:rPr b="1" lang="en-US" sz="2800" spc="-1" strike="noStrike">
                          <a:solidFill>
                            <a:srgbClr val="000000"/>
                          </a:solidFill>
                          <a:latin typeface="Times New Roman"/>
                          <a:cs typeface="Times New Roman"/>
                        </a:rPr>
                        <a:t>  € </a:t>
                      </a:r>
                      <a:r>
                        <a:rPr b="1" lang="en-US" sz="2800" spc="-1" strike="noStrike">
                          <a:solidFill>
                            <a:srgbClr val="000000"/>
                          </a:solidFill>
                          <a:latin typeface="Times New Roman"/>
                          <a:cs typeface="Times New Roman"/>
                        </a:rPr>
                        <a:t>23,27</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878760">
                <a:tc>
                  <a:txBody>
                    <a:bodyPr>
                      <a:noAutofit/>
                    </a:bodyPr>
                    <a:p>
                      <a:pPr>
                        <a:lnSpc>
                          <a:spcPct val="100000"/>
                        </a:lnSpc>
                        <a:spcBef>
                          <a:spcPts val="561"/>
                        </a:spcBef>
                      </a:pPr>
                      <a:r>
                        <a:rPr b="1" lang="en-US" sz="2800" spc="-1" strike="noStrike">
                          <a:solidFill>
                            <a:srgbClr val="000000"/>
                          </a:solidFill>
                          <a:latin typeface="Times New Roman"/>
                          <a:cs typeface="Times New Roman"/>
                        </a:rPr>
                        <a:t>Totaal</a:t>
                      </a:r>
                      <a:r>
                        <a:rPr b="0" lang="en-US" sz="2800" spc="-1" strike="noStrike">
                          <a:solidFill>
                            <a:srgbClr val="000000"/>
                          </a:solidFill>
                          <a:latin typeface="Times New Roman"/>
                          <a:cs typeface="Times New Roman"/>
                        </a:rPr>
                        <a:t> Israël collectieve doelen</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chor="b">
                      <a:noAutofit/>
                    </a:bodyPr>
                    <a:p>
                      <a:pPr algn="r">
                        <a:lnSpc>
                          <a:spcPct val="100000"/>
                        </a:lnSpc>
                        <a:spcBef>
                          <a:spcPts val="561"/>
                        </a:spcBef>
                      </a:pPr>
                      <a:r>
                        <a:rPr b="1"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ruim</a:t>
                      </a:r>
                      <a:r>
                        <a:rPr b="1" lang="en-US" sz="2800" spc="-1" strike="noStrike">
                          <a:solidFill>
                            <a:srgbClr val="000000"/>
                          </a:solidFill>
                          <a:latin typeface="Times New Roman"/>
                          <a:cs typeface="Times New Roman"/>
                        </a:rPr>
                        <a:t>₪ 120</a:t>
                      </a:r>
                      <a:r>
                        <a:rPr b="0" lang="en-US" sz="2800" spc="-1" strike="noStrike">
                          <a:solidFill>
                            <a:srgbClr val="000000"/>
                          </a:solidFill>
                          <a:latin typeface="Times New Roman"/>
                          <a:cs typeface="Times New Roman"/>
                        </a:rPr>
                        <a:t>  </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bl>
          </a:graphicData>
        </a:graphic>
      </p:graphicFrame>
      <p:sp>
        <p:nvSpPr>
          <p:cNvPr id="345" name="CustomShape 5"/>
          <p:cNvSpPr/>
          <p:nvPr/>
        </p:nvSpPr>
        <p:spPr>
          <a:xfrm>
            <a:off x="611280" y="5085360"/>
            <a:ext cx="7920720" cy="1004760"/>
          </a:xfrm>
          <a:prstGeom prst="rect">
            <a:avLst/>
          </a:prstGeom>
          <a:noFill/>
          <a:ln>
            <a:noFill/>
          </a:ln>
        </p:spPr>
        <p:style>
          <a:lnRef idx="0"/>
          <a:fillRef idx="0"/>
          <a:effectRef idx="0"/>
          <a:fontRef idx="minor"/>
        </p:style>
        <p:txBody>
          <a:bodyPr lIns="90000" rIns="90000" tIns="45000" bIns="45000">
            <a:spAutoFit/>
          </a:bodyPr>
          <a:p>
            <a:pPr>
              <a:lnSpc>
                <a:spcPct val="100000"/>
              </a:lnSpc>
              <a:spcBef>
                <a:spcPts val="360"/>
              </a:spcBef>
            </a:pPr>
            <a:r>
              <a:rPr b="0" lang="en-US" sz="1800" spc="-1" strike="noStrike">
                <a:solidFill>
                  <a:srgbClr val="000000"/>
                </a:solidFill>
                <a:latin typeface="Times New Roman"/>
                <a:cs typeface="Times New Roman"/>
              </a:rPr>
              <a:t>*Rente over €4,99 + €2,81 miljoen ontvangen door SCMI in 2002 &amp; 2004; </a:t>
            </a:r>
            <a:endParaRPr b="0" lang="en-US" sz="1800" spc="-1" strike="noStrike">
              <a:latin typeface="Arial"/>
            </a:endParaRPr>
          </a:p>
          <a:p>
            <a:pPr>
              <a:lnSpc>
                <a:spcPct val="100000"/>
              </a:lnSpc>
              <a:spcBef>
                <a:spcPts val="360"/>
              </a:spcBef>
            </a:pPr>
            <a:r>
              <a:rPr b="0" lang="en-US" sz="1800" spc="-1" strike="noStrike">
                <a:solidFill>
                  <a:srgbClr val="000000"/>
                </a:solidFill>
                <a:latin typeface="Times New Roman"/>
                <a:cs typeface="Times New Roman"/>
              </a:rPr>
              <a:t>  </a:t>
            </a:r>
            <a:r>
              <a:rPr b="0" lang="en-US" sz="1800" spc="-1" strike="noStrike">
                <a:solidFill>
                  <a:srgbClr val="000000"/>
                </a:solidFill>
                <a:latin typeface="Times New Roman"/>
                <a:cs typeface="Times New Roman"/>
              </a:rPr>
              <a:t>Restant claimstichting SIVS bij liquidatie (uitgekeerd tot 31 December  2014: </a:t>
            </a:r>
            <a:endParaRPr b="0" lang="en-US" sz="1800" spc="-1" strike="noStrike">
              <a:latin typeface="Arial"/>
            </a:endParaRPr>
          </a:p>
          <a:p>
            <a:pPr>
              <a:lnSpc>
                <a:spcPct val="100000"/>
              </a:lnSpc>
              <a:spcBef>
                <a:spcPts val="360"/>
              </a:spcBef>
            </a:pPr>
            <a:r>
              <a:rPr b="0" lang="en-US" sz="1800" spc="-1" strike="noStrike">
                <a:solidFill>
                  <a:srgbClr val="000000"/>
                </a:solidFill>
                <a:latin typeface="Times New Roman"/>
                <a:cs typeface="Times New Roman"/>
              </a:rPr>
              <a:t>  €</a:t>
            </a:r>
            <a:r>
              <a:rPr b="0" lang="en-US" sz="1800" spc="-1" strike="noStrike">
                <a:solidFill>
                  <a:srgbClr val="000000"/>
                </a:solidFill>
                <a:latin typeface="Times New Roman"/>
                <a:cs typeface="Times New Roman"/>
              </a:rPr>
              <a:t>7,5 miljoen).</a:t>
            </a:r>
            <a:endParaRPr b="0" lang="en-US" sz="18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TextShape 1"/>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347" name="TextShape 2"/>
          <p:cNvSpPr txBox="1"/>
          <p:nvPr/>
        </p:nvSpPr>
        <p:spPr>
          <a:xfrm>
            <a:off x="6553080" y="6248520"/>
            <a:ext cx="1904760" cy="456840"/>
          </a:xfrm>
          <a:prstGeom prst="rect">
            <a:avLst/>
          </a:prstGeom>
          <a:noFill/>
          <a:ln>
            <a:noFill/>
          </a:ln>
        </p:spPr>
        <p:txBody>
          <a:bodyPr>
            <a:noAutofit/>
          </a:bodyPr>
          <a:p>
            <a:pPr algn="r">
              <a:lnSpc>
                <a:spcPct val="100000"/>
              </a:lnSpc>
            </a:pPr>
            <a:fld id="{AF96A687-A69A-4C9A-814F-71651AC6870F}"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348" name="TextShape 3"/>
          <p:cNvSpPr txBox="1"/>
          <p:nvPr/>
        </p:nvSpPr>
        <p:spPr>
          <a:xfrm>
            <a:off x="539640" y="404640"/>
            <a:ext cx="7918200" cy="863280"/>
          </a:xfrm>
          <a:prstGeom prst="rect">
            <a:avLst/>
          </a:prstGeom>
          <a:noFill/>
          <a:ln>
            <a:noFill/>
          </a:ln>
        </p:spPr>
        <p:txBody>
          <a:bodyPr anchor="ctr">
            <a:noAutofit/>
          </a:bodyPr>
          <a:p>
            <a:pPr algn="ctr">
              <a:lnSpc>
                <a:spcPct val="100000"/>
              </a:lnSpc>
            </a:pPr>
            <a:r>
              <a:rPr b="1" lang="en-US" sz="3600" spc="-1" strike="noStrike">
                <a:solidFill>
                  <a:srgbClr val="0000ff"/>
                </a:solidFill>
                <a:latin typeface="Times New Roman"/>
                <a:cs typeface="Times New Roman"/>
              </a:rPr>
              <a:t>Verdeling Israëlische collectieve doelen</a:t>
            </a:r>
            <a:br/>
            <a:r>
              <a:rPr b="0" lang="en-US" sz="2000" spc="-1" strike="noStrike">
                <a:solidFill>
                  <a:srgbClr val="0000ff"/>
                </a:solidFill>
                <a:latin typeface="Times New Roman"/>
                <a:cs typeface="Times New Roman"/>
              </a:rPr>
              <a:t>de zes organisaties die de hoogste</a:t>
            </a:r>
            <a:r>
              <a:rPr b="0" lang="en-US" sz="2000" spc="-1" strike="noStrike">
                <a:solidFill>
                  <a:srgbClr val="ff3300"/>
                </a:solidFill>
                <a:latin typeface="Times New Roman"/>
                <a:cs typeface="Times New Roman"/>
              </a:rPr>
              <a:t> </a:t>
            </a:r>
            <a:r>
              <a:rPr b="0" lang="en-US" sz="2000" spc="-1" strike="noStrike">
                <a:solidFill>
                  <a:srgbClr val="3333cc"/>
                </a:solidFill>
                <a:latin typeface="Times New Roman"/>
                <a:cs typeface="Times New Roman"/>
              </a:rPr>
              <a:t>*uitkeringen</a:t>
            </a:r>
            <a:r>
              <a:rPr b="0" lang="en-US" sz="2000" spc="-1" strike="noStrike">
                <a:solidFill>
                  <a:srgbClr val="0000ff"/>
                </a:solidFill>
                <a:latin typeface="Times New Roman"/>
                <a:cs typeface="Times New Roman"/>
              </a:rPr>
              <a:t> ontvingen</a:t>
            </a:r>
            <a:endParaRPr b="0" lang="en-US" sz="2000" spc="-1" strike="noStrike">
              <a:solidFill>
                <a:srgbClr val="000000"/>
              </a:solidFill>
              <a:latin typeface="Times New Roman"/>
            </a:endParaRPr>
          </a:p>
        </p:txBody>
      </p:sp>
      <p:graphicFrame>
        <p:nvGraphicFramePr>
          <p:cNvPr id="349" name="Table 4"/>
          <p:cNvGraphicFramePr/>
          <p:nvPr/>
        </p:nvGraphicFramePr>
        <p:xfrm>
          <a:off x="755640" y="1413000"/>
          <a:ext cx="7703640" cy="4752720"/>
        </p:xfrm>
        <a:graphic>
          <a:graphicData uri="http://schemas.openxmlformats.org/drawingml/2006/table">
            <a:tbl>
              <a:tblPr/>
              <a:tblGrid>
                <a:gridCol w="3744720"/>
                <a:gridCol w="1223640"/>
                <a:gridCol w="1368360"/>
                <a:gridCol w="1366920"/>
              </a:tblGrid>
              <a:tr h="542880">
                <a:tc rowSpan="2">
                  <a:txBody>
                    <a:bodyPr anchor="b">
                      <a:noAutofit/>
                    </a:bodyPr>
                    <a:p>
                      <a:pPr>
                        <a:lnSpc>
                          <a:spcPct val="100000"/>
                        </a:lnSpc>
                        <a:spcBef>
                          <a:spcPts val="561"/>
                        </a:spcBef>
                      </a:pPr>
                      <a:r>
                        <a:rPr b="1" lang="en-US" sz="2800" spc="-1" strike="noStrike">
                          <a:solidFill>
                            <a:srgbClr val="000000"/>
                          </a:solidFill>
                          <a:latin typeface="Times New Roman"/>
                          <a:cs typeface="Times New Roman"/>
                        </a:rPr>
                        <a:t>Organisatie</a:t>
                      </a:r>
                      <a:endParaRPr b="0" lang="en-US" sz="2800" spc="-1" strike="noStrike">
                        <a:latin typeface="Arial"/>
                      </a:endParaRPr>
                    </a:p>
                  </a:txBody>
                  <a:tcPr marL="91440" marR="91440">
                    <a:lnL w="28080">
                      <a:solidFill>
                        <a:srgbClr val="000000"/>
                      </a:solidFill>
                    </a:lnL>
                    <a:lnR w="12240">
                      <a:solidFill>
                        <a:srgbClr val="000000"/>
                      </a:solidFill>
                    </a:lnR>
                    <a:lnT w="28080">
                      <a:solidFill>
                        <a:srgbClr val="000000"/>
                      </a:solidFill>
                    </a:lnT>
                    <a:lnB w="12240">
                      <a:solidFill>
                        <a:srgbClr val="000000"/>
                      </a:solidFill>
                    </a:lnB>
                    <a:noFill/>
                  </a:tcPr>
                </a:tc>
                <a:tc gridSpan="3">
                  <a:txBody>
                    <a:bodyPr>
                      <a:noAutofit/>
                    </a:bodyPr>
                    <a:p>
                      <a:pPr algn="ctr">
                        <a:lnSpc>
                          <a:spcPct val="100000"/>
                        </a:lnSpc>
                        <a:spcBef>
                          <a:spcPts val="561"/>
                        </a:spcBef>
                      </a:pPr>
                      <a:r>
                        <a:rPr b="1" lang="en-US" sz="2800" spc="-1" strike="noStrike">
                          <a:solidFill>
                            <a:srgbClr val="000000"/>
                          </a:solidFill>
                          <a:latin typeface="Times New Roman"/>
                          <a:cs typeface="Times New Roman"/>
                        </a:rPr>
                        <a:t>x miljoen</a:t>
                      </a:r>
                      <a:endParaRPr b="0" lang="en-US" sz="2800" spc="-1" strike="noStrike">
                        <a:latin typeface="Arial"/>
                      </a:endParaRPr>
                    </a:p>
                  </a:txBody>
                  <a:tcPr marL="91440" marR="91440">
                    <a:lnL w="12240">
                      <a:solidFill>
                        <a:srgbClr val="000000"/>
                      </a:solidFill>
                    </a:lnL>
                    <a:lnR w="28080">
                      <a:solidFill>
                        <a:srgbClr val="000000"/>
                      </a:solidFill>
                    </a:lnR>
                    <a:lnT w="28080">
                      <a:solidFill>
                        <a:srgbClr val="000000"/>
                      </a:solidFill>
                    </a:lnT>
                    <a:lnB w="12240">
                      <a:solidFill>
                        <a:srgbClr val="000000"/>
                      </a:solidFill>
                    </a:lnB>
                    <a:noFill/>
                  </a:tcPr>
                </a:tc>
                <a:tc hMerge="1">
                  <a:tcPr marL="90000" marR="90000">
                    <a:solidFill>
                      <a:srgbClr val="729fcf"/>
                    </a:solidFill>
                  </a:tcPr>
                </a:tc>
                <a:tc hMerge="1">
                  <a:tcPr marL="90000" marR="90000">
                    <a:solidFill>
                      <a:srgbClr val="729fcf"/>
                    </a:solidFill>
                  </a:tcPr>
                </a:tc>
              </a:tr>
              <a:tr h="542880">
                <a:tc vMerge="1">
                  <a:tcPr marL="90000" marR="90000">
                    <a:solidFill>
                      <a:srgbClr val="729fcf"/>
                    </a:solidFill>
                  </a:tcPr>
                </a:tc>
                <a:tc>
                  <a:txBody>
                    <a:bodyPr>
                      <a:noAutofit/>
                    </a:bodyPr>
                    <a:p>
                      <a:pPr algn="ctr">
                        <a:lnSpc>
                          <a:spcPct val="100000"/>
                        </a:lnSpc>
                        <a:spcBef>
                          <a:spcPts val="561"/>
                        </a:spcBef>
                      </a:pPr>
                      <a:r>
                        <a:rPr b="1" lang="en-US" sz="2800" spc="-1" strike="noStrike">
                          <a:solidFill>
                            <a:srgbClr val="000000"/>
                          </a:solidFill>
                          <a:latin typeface="Times New Roman"/>
                          <a:cs typeface="Times New Roman"/>
                        </a:rPr>
                        <a:t>NPRF</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1" lang="en-US" sz="2800" spc="-1" strike="noStrike">
                          <a:solidFill>
                            <a:srgbClr val="0000ff"/>
                          </a:solidFill>
                          <a:latin typeface="Times New Roman"/>
                          <a:cs typeface="Times New Roman"/>
                        </a:rPr>
                        <a:t>SCMI*</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1" lang="en-US" sz="2800" spc="-1" strike="noStrike">
                          <a:solidFill>
                            <a:srgbClr val="000000"/>
                          </a:solidFill>
                          <a:latin typeface="Times New Roman"/>
                          <a:cs typeface="Times New Roman"/>
                        </a:rPr>
                        <a:t>Totaal</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44320">
                <a:tc>
                  <a:txBody>
                    <a:bodyPr>
                      <a:noAutofit/>
                    </a:bodyPr>
                    <a:p>
                      <a:pPr>
                        <a:lnSpc>
                          <a:spcPct val="100000"/>
                        </a:lnSpc>
                        <a:spcBef>
                          <a:spcPts val="561"/>
                        </a:spcBef>
                      </a:pPr>
                      <a:r>
                        <a:rPr b="0" lang="en-US" sz="2800" spc="-1" strike="noStrike">
                          <a:solidFill>
                            <a:srgbClr val="000000"/>
                          </a:solidFill>
                          <a:latin typeface="Times New Roman"/>
                          <a:cs typeface="Times New Roman"/>
                        </a:rPr>
                        <a:t>NINIemz </a:t>
                      </a:r>
                      <a:r>
                        <a:rPr b="0" lang="en-US" sz="1800" spc="-1" strike="noStrike">
                          <a:solidFill>
                            <a:srgbClr val="000000"/>
                          </a:solidFill>
                          <a:latin typeface="Times New Roman"/>
                          <a:cs typeface="Times New Roman"/>
                        </a:rPr>
                        <a:t>(NPRF thuiszorg IOH)</a:t>
                      </a:r>
                      <a:endParaRPr b="0" lang="en-US" sz="1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7,73</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ff"/>
                          </a:solidFill>
                          <a:latin typeface="Times New Roman"/>
                          <a:cs typeface="Times New Roman"/>
                        </a:rPr>
                        <a:t>₪ </a:t>
                      </a:r>
                      <a:r>
                        <a:rPr b="0" lang="en-US" sz="2800" spc="-1" strike="noStrike">
                          <a:solidFill>
                            <a:srgbClr val="0000ff"/>
                          </a:solidFill>
                          <a:latin typeface="Times New Roman"/>
                          <a:cs typeface="Times New Roman"/>
                        </a:rPr>
                        <a:t>12,83</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20,56</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42880">
                <a:tc>
                  <a:txBody>
                    <a:bodyPr>
                      <a:noAutofit/>
                    </a:bodyPr>
                    <a:p>
                      <a:pPr>
                        <a:lnSpc>
                          <a:spcPct val="100000"/>
                        </a:lnSpc>
                        <a:spcBef>
                          <a:spcPts val="561"/>
                        </a:spcBef>
                      </a:pPr>
                      <a:r>
                        <a:rPr b="0" lang="en-US" sz="2800" spc="-1" strike="noStrike">
                          <a:solidFill>
                            <a:srgbClr val="000000"/>
                          </a:solidFill>
                          <a:latin typeface="Times New Roman"/>
                          <a:cs typeface="Times New Roman"/>
                        </a:rPr>
                        <a:t>ELAH</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4,20</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ff"/>
                          </a:solidFill>
                          <a:latin typeface="Times New Roman"/>
                          <a:cs typeface="Times New Roman"/>
                        </a:rPr>
                        <a:t>₪ </a:t>
                      </a:r>
                      <a:r>
                        <a:rPr b="0" lang="en-US" sz="2800" spc="-1" strike="noStrike">
                          <a:solidFill>
                            <a:srgbClr val="0000ff"/>
                          </a:solidFill>
                          <a:latin typeface="Times New Roman"/>
                          <a:cs typeface="Times New Roman"/>
                        </a:rPr>
                        <a:t>14,23</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18,43</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42880">
                <a:tc>
                  <a:txBody>
                    <a:bodyPr>
                      <a:noAutofit/>
                    </a:bodyPr>
                    <a:p>
                      <a:pPr>
                        <a:lnSpc>
                          <a:spcPct val="100000"/>
                        </a:lnSpc>
                        <a:spcBef>
                          <a:spcPts val="561"/>
                        </a:spcBef>
                      </a:pPr>
                      <a:r>
                        <a:rPr b="0" lang="en-US" sz="2800" spc="-1" strike="noStrike">
                          <a:solidFill>
                            <a:srgbClr val="000000"/>
                          </a:solidFill>
                          <a:latin typeface="Times New Roman"/>
                          <a:cs typeface="Times New Roman"/>
                        </a:rPr>
                        <a:t>Beth Juliana</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5,79</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ff"/>
                          </a:solidFill>
                          <a:latin typeface="Times New Roman"/>
                          <a:cs typeface="Times New Roman"/>
                        </a:rPr>
                        <a:t>₪ </a:t>
                      </a:r>
                      <a:r>
                        <a:rPr b="0" lang="en-US" sz="2800" spc="-1" strike="noStrike">
                          <a:solidFill>
                            <a:srgbClr val="0000ff"/>
                          </a:solidFill>
                          <a:latin typeface="Times New Roman"/>
                          <a:cs typeface="Times New Roman"/>
                        </a:rPr>
                        <a:t>8,14</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13,93</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42880">
                <a:tc>
                  <a:txBody>
                    <a:bodyPr>
                      <a:noAutofit/>
                    </a:bodyPr>
                    <a:p>
                      <a:pPr>
                        <a:lnSpc>
                          <a:spcPct val="100000"/>
                        </a:lnSpc>
                        <a:spcBef>
                          <a:spcPts val="561"/>
                        </a:spcBef>
                      </a:pPr>
                      <a:r>
                        <a:rPr b="0" lang="en-US" sz="2800" spc="-1" strike="noStrike">
                          <a:solidFill>
                            <a:srgbClr val="000000"/>
                          </a:solidFill>
                          <a:latin typeface="Times New Roman"/>
                          <a:cs typeface="Times New Roman"/>
                        </a:rPr>
                        <a:t>Irgoen Olei Holland</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0,57</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ff"/>
                          </a:solidFill>
                          <a:latin typeface="Times New Roman"/>
                          <a:cs typeface="Times New Roman"/>
                        </a:rPr>
                        <a:t>₪ </a:t>
                      </a:r>
                      <a:r>
                        <a:rPr b="0" lang="en-US" sz="2800" spc="-1" strike="noStrike">
                          <a:solidFill>
                            <a:srgbClr val="0000ff"/>
                          </a:solidFill>
                          <a:latin typeface="Times New Roman"/>
                          <a:cs typeface="Times New Roman"/>
                        </a:rPr>
                        <a:t>6,77</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7,34</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44320">
                <a:tc>
                  <a:txBody>
                    <a:bodyPr>
                      <a:noAutofit/>
                    </a:bodyPr>
                    <a:p>
                      <a:pPr>
                        <a:lnSpc>
                          <a:spcPct val="100000"/>
                        </a:lnSpc>
                        <a:spcBef>
                          <a:spcPts val="561"/>
                        </a:spcBef>
                      </a:pPr>
                      <a:r>
                        <a:rPr b="0" lang="en-US" sz="2800" spc="-1" strike="noStrike">
                          <a:solidFill>
                            <a:srgbClr val="000000"/>
                          </a:solidFill>
                          <a:latin typeface="Times New Roman"/>
                          <a:cs typeface="Times New Roman"/>
                        </a:rPr>
                        <a:t>Beth Joles</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ff"/>
                          </a:solidFill>
                          <a:latin typeface="Times New Roman"/>
                          <a:cs typeface="Times New Roman"/>
                        </a:rPr>
                        <a:t>₪ </a:t>
                      </a:r>
                      <a:r>
                        <a:rPr b="0" lang="en-US" sz="2800" spc="-1" strike="noStrike">
                          <a:solidFill>
                            <a:srgbClr val="0000ff"/>
                          </a:solidFill>
                          <a:latin typeface="Times New Roman"/>
                          <a:cs typeface="Times New Roman"/>
                        </a:rPr>
                        <a:t>6,51</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6,51</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42880">
                <a:tc>
                  <a:txBody>
                    <a:bodyPr>
                      <a:noAutofit/>
                    </a:bodyPr>
                    <a:p>
                      <a:pPr>
                        <a:lnSpc>
                          <a:spcPct val="100000"/>
                        </a:lnSpc>
                        <a:spcBef>
                          <a:spcPts val="561"/>
                        </a:spcBef>
                      </a:pPr>
                      <a:r>
                        <a:rPr b="0" lang="en-US" sz="2800" spc="-1" strike="noStrike">
                          <a:solidFill>
                            <a:srgbClr val="000000"/>
                          </a:solidFill>
                          <a:latin typeface="Times New Roman"/>
                          <a:cs typeface="Times New Roman"/>
                        </a:rPr>
                        <a:t>Jad Davids</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1,13</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ff"/>
                          </a:solidFill>
                          <a:latin typeface="Times New Roman"/>
                          <a:cs typeface="Times New Roman"/>
                        </a:rPr>
                        <a:t>₪ </a:t>
                      </a:r>
                      <a:r>
                        <a:rPr b="0" lang="en-US" sz="2800" spc="-1" strike="noStrike">
                          <a:solidFill>
                            <a:srgbClr val="0000ff"/>
                          </a:solidFill>
                          <a:latin typeface="Times New Roman"/>
                          <a:cs typeface="Times New Roman"/>
                        </a:rPr>
                        <a:t>5,15</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6,28</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406800">
                <a:tc gridSpan="4">
                  <a:txBody>
                    <a:bodyPr>
                      <a:noAutofit/>
                    </a:bodyPr>
                    <a:p>
                      <a:pPr>
                        <a:lnSpc>
                          <a:spcPct val="100000"/>
                        </a:lnSpc>
                        <a:spcBef>
                          <a:spcPts val="360"/>
                        </a:spcBef>
                      </a:pPr>
                      <a:r>
                        <a:rPr b="0" lang="en-US" sz="1800" spc="-1" strike="noStrike">
                          <a:solidFill>
                            <a:srgbClr val="0000ff"/>
                          </a:solidFill>
                          <a:latin typeface="Times New Roman"/>
                          <a:cs typeface="Times New Roman"/>
                        </a:rPr>
                        <a:t>*De bedragen zijn toezeggingen en geen uitkeringen en totaal van rondes 1 t/m 9.</a:t>
                      </a:r>
                      <a:endParaRPr b="0" lang="en-US" sz="1800" spc="-1" strike="noStrike">
                        <a:latin typeface="Arial"/>
                      </a:endParaRPr>
                    </a:p>
                  </a:txBody>
                  <a:tcPr marL="91440" marR="91440">
                    <a:lnL w="28080">
                      <a:solidFill>
                        <a:srgbClr val="000000"/>
                      </a:solidFill>
                    </a:lnL>
                    <a:lnR w="28080">
                      <a:solidFill>
                        <a:srgbClr val="000000"/>
                      </a:solidFill>
                    </a:lnR>
                    <a:lnT w="12240">
                      <a:solidFill>
                        <a:srgbClr val="000000"/>
                      </a:solidFill>
                    </a:lnT>
                    <a:lnB w="28080">
                      <a:solidFill>
                        <a:srgbClr val="000000"/>
                      </a:solidFill>
                    </a:lnB>
                    <a:noFill/>
                  </a:tcPr>
                </a:tc>
                <a:tc hMerge="1">
                  <a:tcPr marL="90000" marR="90000">
                    <a:solidFill>
                      <a:srgbClr val="729fcf"/>
                    </a:solidFill>
                  </a:tcPr>
                </a:tc>
                <a:tc hMerge="1">
                  <a:tcPr marL="90000" marR="90000">
                    <a:solidFill>
                      <a:srgbClr val="729fcf"/>
                    </a:solidFill>
                  </a:tcPr>
                </a:tc>
                <a:tc hMerge="1">
                  <a:tcPr marL="90000" marR="90000">
                    <a:solidFill>
                      <a:srgbClr val="729fcf"/>
                    </a:solidFill>
                  </a:tcPr>
                </a:tc>
              </a:tr>
            </a:tbl>
          </a:graphicData>
        </a:graphic>
      </p:graphicFrame>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0" name="TextShape 1"/>
          <p:cNvSpPr txBox="1"/>
          <p:nvPr/>
        </p:nvSpPr>
        <p:spPr>
          <a:xfrm>
            <a:off x="6553080" y="6248520"/>
            <a:ext cx="1904760" cy="456840"/>
          </a:xfrm>
          <a:prstGeom prst="rect">
            <a:avLst/>
          </a:prstGeom>
          <a:noFill/>
          <a:ln>
            <a:noFill/>
          </a:ln>
        </p:spPr>
        <p:txBody>
          <a:bodyPr>
            <a:noAutofit/>
          </a:bodyPr>
          <a:p>
            <a:pPr algn="r">
              <a:lnSpc>
                <a:spcPct val="100000"/>
              </a:lnSpc>
            </a:pPr>
            <a:fld id="{EACE3CC7-9A8C-4B05-A5FC-A1A0C882FB13}"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351" name="TextShape 2"/>
          <p:cNvSpPr txBox="1"/>
          <p:nvPr/>
        </p:nvSpPr>
        <p:spPr>
          <a:xfrm>
            <a:off x="611280" y="404640"/>
            <a:ext cx="7846560" cy="791640"/>
          </a:xfrm>
          <a:prstGeom prst="rect">
            <a:avLst/>
          </a:prstGeom>
          <a:noFill/>
          <a:ln>
            <a:noFill/>
          </a:ln>
        </p:spPr>
        <p:txBody>
          <a:bodyPr anchor="ctr">
            <a:noAutofit/>
          </a:bodyPr>
          <a:p>
            <a:pPr algn="ctr">
              <a:lnSpc>
                <a:spcPct val="100000"/>
              </a:lnSpc>
            </a:pPr>
            <a:r>
              <a:rPr b="1" lang="en-US" sz="3600" spc="-1" strike="noStrike">
                <a:solidFill>
                  <a:srgbClr val="0000ff"/>
                </a:solidFill>
                <a:latin typeface="Times New Roman"/>
                <a:cs typeface="Times New Roman"/>
              </a:rPr>
              <a:t>Verdeling Collectieve Maror Israël</a:t>
            </a:r>
            <a:br/>
            <a:r>
              <a:rPr b="0" lang="en-US" sz="2000" spc="-1" strike="noStrike">
                <a:solidFill>
                  <a:srgbClr val="0000ff"/>
                </a:solidFill>
                <a:latin typeface="Times New Roman"/>
                <a:cs typeface="Times New Roman"/>
              </a:rPr>
              <a:t>de zes organisaties die de hoogste</a:t>
            </a:r>
            <a:r>
              <a:rPr b="0" lang="en-US" sz="2000" spc="-1" strike="noStrike">
                <a:solidFill>
                  <a:srgbClr val="ff3300"/>
                </a:solidFill>
                <a:latin typeface="Times New Roman"/>
                <a:cs typeface="Times New Roman"/>
              </a:rPr>
              <a:t> </a:t>
            </a:r>
            <a:r>
              <a:rPr b="0" lang="en-US" sz="2000" spc="-1" strike="noStrike">
                <a:solidFill>
                  <a:srgbClr val="3333cc"/>
                </a:solidFill>
                <a:latin typeface="Times New Roman"/>
                <a:cs typeface="Times New Roman"/>
              </a:rPr>
              <a:t>*uitkeringen</a:t>
            </a:r>
            <a:r>
              <a:rPr b="0" lang="en-US" sz="2000" spc="-1" strike="noStrike">
                <a:solidFill>
                  <a:srgbClr val="0000ff"/>
                </a:solidFill>
                <a:latin typeface="Times New Roman"/>
                <a:cs typeface="Times New Roman"/>
              </a:rPr>
              <a:t> in 2004 ontvingen</a:t>
            </a:r>
            <a:endParaRPr b="0" lang="en-US" sz="2000" spc="-1" strike="noStrike">
              <a:solidFill>
                <a:srgbClr val="000000"/>
              </a:solidFill>
              <a:latin typeface="Times New Roman"/>
            </a:endParaRPr>
          </a:p>
        </p:txBody>
      </p:sp>
      <p:graphicFrame>
        <p:nvGraphicFramePr>
          <p:cNvPr id="352" name="Table 3"/>
          <p:cNvGraphicFramePr/>
          <p:nvPr/>
        </p:nvGraphicFramePr>
        <p:xfrm>
          <a:off x="755640" y="1413000"/>
          <a:ext cx="7632360" cy="4669920"/>
        </p:xfrm>
        <a:graphic>
          <a:graphicData uri="http://schemas.openxmlformats.org/drawingml/2006/table">
            <a:tbl>
              <a:tblPr/>
              <a:tblGrid>
                <a:gridCol w="3168360"/>
                <a:gridCol w="2376360"/>
                <a:gridCol w="2087640"/>
              </a:tblGrid>
              <a:tr h="558720">
                <a:tc rowSpan="2">
                  <a:txBody>
                    <a:bodyPr anchor="b">
                      <a:noAutofit/>
                    </a:bodyPr>
                    <a:p>
                      <a:pPr>
                        <a:lnSpc>
                          <a:spcPct val="100000"/>
                        </a:lnSpc>
                        <a:spcBef>
                          <a:spcPts val="561"/>
                        </a:spcBef>
                      </a:pPr>
                      <a:r>
                        <a:rPr b="1" lang="en-US" sz="2800" spc="-1" strike="noStrike">
                          <a:solidFill>
                            <a:srgbClr val="000000"/>
                          </a:solidFill>
                          <a:latin typeface="Times New Roman"/>
                          <a:cs typeface="Times New Roman"/>
                        </a:rPr>
                        <a:t>Organization</a:t>
                      </a:r>
                      <a:endParaRPr b="0" lang="en-US" sz="2800" spc="-1" strike="noStrike">
                        <a:latin typeface="Arial"/>
                      </a:endParaRPr>
                    </a:p>
                  </a:txBody>
                  <a:tcPr marL="91440" marR="91440">
                    <a:lnL w="28080">
                      <a:solidFill>
                        <a:srgbClr val="000000"/>
                      </a:solidFill>
                    </a:lnL>
                    <a:lnR w="12240">
                      <a:solidFill>
                        <a:srgbClr val="000000"/>
                      </a:solidFill>
                    </a:lnR>
                    <a:lnT w="28080">
                      <a:solidFill>
                        <a:srgbClr val="000000"/>
                      </a:solidFill>
                    </a:lnT>
                    <a:lnB w="12240">
                      <a:solidFill>
                        <a:srgbClr val="000000"/>
                      </a:solidFill>
                    </a:lnB>
                    <a:noFill/>
                  </a:tcPr>
                </a:tc>
                <a:tc gridSpan="2">
                  <a:txBody>
                    <a:bodyPr>
                      <a:noAutofit/>
                    </a:bodyPr>
                    <a:p>
                      <a:pPr algn="ctr">
                        <a:lnSpc>
                          <a:spcPct val="100000"/>
                        </a:lnSpc>
                        <a:spcBef>
                          <a:spcPts val="561"/>
                        </a:spcBef>
                      </a:pPr>
                      <a:r>
                        <a:rPr b="1" lang="en-US" sz="2800" spc="-1" strike="noStrike">
                          <a:solidFill>
                            <a:srgbClr val="000000"/>
                          </a:solidFill>
                          <a:latin typeface="Times New Roman"/>
                          <a:cs typeface="Times New Roman"/>
                        </a:rPr>
                        <a:t>SCMI </a:t>
                      </a:r>
                      <a:r>
                        <a:rPr b="0" lang="en-US" sz="2400" spc="-1" strike="noStrike">
                          <a:solidFill>
                            <a:srgbClr val="000000"/>
                          </a:solidFill>
                          <a:latin typeface="Times New Roman"/>
                          <a:cs typeface="Times New Roman"/>
                        </a:rPr>
                        <a:t>(x miljoen) rondes 1 &amp; 2 </a:t>
                      </a:r>
                      <a:endParaRPr b="0" lang="en-US" sz="2400" spc="-1" strike="noStrike">
                        <a:latin typeface="Arial"/>
                      </a:endParaRPr>
                    </a:p>
                  </a:txBody>
                  <a:tcPr marL="91440" marR="91440">
                    <a:lnL w="12240">
                      <a:solidFill>
                        <a:srgbClr val="000000"/>
                      </a:solidFill>
                    </a:lnL>
                    <a:lnR w="28080">
                      <a:solidFill>
                        <a:srgbClr val="000000"/>
                      </a:solidFill>
                    </a:lnR>
                    <a:lnT w="28080">
                      <a:solidFill>
                        <a:srgbClr val="000000"/>
                      </a:solidFill>
                    </a:lnT>
                    <a:lnB w="12240">
                      <a:solidFill>
                        <a:srgbClr val="000000"/>
                      </a:solidFill>
                    </a:lnB>
                    <a:noFill/>
                  </a:tcPr>
                </a:tc>
                <a:tc hMerge="1">
                  <a:tcPr marL="90000" marR="90000">
                    <a:solidFill>
                      <a:srgbClr val="729fcf"/>
                    </a:solidFill>
                  </a:tcPr>
                </a:tc>
              </a:tr>
              <a:tr h="560520">
                <a:tc vMerge="1">
                  <a:tcPr marL="90000" marR="90000">
                    <a:solidFill>
                      <a:srgbClr val="729fcf"/>
                    </a:solidFill>
                  </a:tcPr>
                </a:tc>
                <a:tc>
                  <a:txBody>
                    <a:bodyPr>
                      <a:noAutofit/>
                    </a:bodyPr>
                    <a:p>
                      <a:pPr algn="ctr">
                        <a:lnSpc>
                          <a:spcPct val="100000"/>
                        </a:lnSpc>
                        <a:spcBef>
                          <a:spcPts val="561"/>
                        </a:spcBef>
                      </a:pPr>
                      <a:r>
                        <a:rPr b="1" lang="en-US" sz="2800" spc="-1" strike="noStrike">
                          <a:solidFill>
                            <a:srgbClr val="000000"/>
                          </a:solidFill>
                          <a:latin typeface="Times New Roman"/>
                          <a:cs typeface="Times New Roman"/>
                        </a:rPr>
                        <a:t>Toegekend</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1" lang="en-US" sz="2800" spc="-1" strike="noStrike">
                          <a:solidFill>
                            <a:srgbClr val="000000"/>
                          </a:solidFill>
                          <a:latin typeface="Times New Roman"/>
                          <a:cs typeface="Times New Roman"/>
                        </a:rPr>
                        <a:t>Uitgekeerd?</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485280">
                <a:tc>
                  <a:txBody>
                    <a:bodyPr>
                      <a:noAutofit/>
                    </a:bodyPr>
                    <a:p>
                      <a:pPr>
                        <a:lnSpc>
                          <a:spcPct val="100000"/>
                        </a:lnSpc>
                        <a:spcBef>
                          <a:spcPts val="561"/>
                        </a:spcBef>
                      </a:pPr>
                      <a:r>
                        <a:rPr b="0" lang="en-US" sz="2800" spc="-1" strike="noStrike">
                          <a:solidFill>
                            <a:srgbClr val="000000"/>
                          </a:solidFill>
                          <a:latin typeface="Times New Roman"/>
                          <a:cs typeface="Times New Roman"/>
                        </a:rPr>
                        <a:t>NINIemz</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 ₪ </a:t>
                      </a:r>
                      <a:r>
                        <a:rPr b="0" lang="en-US" sz="2800" spc="-1" strike="noStrike">
                          <a:solidFill>
                            <a:srgbClr val="000000"/>
                          </a:solidFill>
                          <a:latin typeface="Times New Roman"/>
                          <a:cs typeface="Times New Roman"/>
                        </a:rPr>
                        <a:t>2,66</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0,66</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15880">
                <a:tc>
                  <a:txBody>
                    <a:bodyPr>
                      <a:noAutofit/>
                    </a:bodyPr>
                    <a:p>
                      <a:pPr>
                        <a:lnSpc>
                          <a:spcPct val="100000"/>
                        </a:lnSpc>
                        <a:spcBef>
                          <a:spcPts val="561"/>
                        </a:spcBef>
                      </a:pPr>
                      <a:r>
                        <a:rPr b="0" lang="en-US" sz="2800" spc="-1" strike="noStrike">
                          <a:solidFill>
                            <a:srgbClr val="000000"/>
                          </a:solidFill>
                          <a:latin typeface="Times New Roman"/>
                          <a:cs typeface="Times New Roman"/>
                        </a:rPr>
                        <a:t>ELAH</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 ₪ </a:t>
                      </a:r>
                      <a:r>
                        <a:rPr b="0" lang="en-US" sz="2800" spc="-1" strike="noStrike">
                          <a:solidFill>
                            <a:srgbClr val="000000"/>
                          </a:solidFill>
                          <a:latin typeface="Times New Roman"/>
                          <a:cs typeface="Times New Roman"/>
                        </a:rPr>
                        <a:t>4,44</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1,69</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17320">
                <a:tc>
                  <a:txBody>
                    <a:bodyPr>
                      <a:noAutofit/>
                    </a:bodyPr>
                    <a:p>
                      <a:pPr>
                        <a:lnSpc>
                          <a:spcPct val="100000"/>
                        </a:lnSpc>
                        <a:spcBef>
                          <a:spcPts val="561"/>
                        </a:spcBef>
                      </a:pPr>
                      <a:r>
                        <a:rPr b="0" lang="en-US" sz="2800" spc="-1" strike="noStrike">
                          <a:solidFill>
                            <a:srgbClr val="000000"/>
                          </a:solidFill>
                          <a:latin typeface="Times New Roman"/>
                          <a:cs typeface="Times New Roman"/>
                        </a:rPr>
                        <a:t>Beth Juliana</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 ₪ </a:t>
                      </a:r>
                      <a:r>
                        <a:rPr b="0" lang="en-US" sz="2800" spc="-1" strike="noStrike">
                          <a:solidFill>
                            <a:srgbClr val="000000"/>
                          </a:solidFill>
                          <a:latin typeface="Times New Roman"/>
                          <a:cs typeface="Times New Roman"/>
                        </a:rPr>
                        <a:t>6,00</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3,75</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15880">
                <a:tc>
                  <a:txBody>
                    <a:bodyPr>
                      <a:noAutofit/>
                    </a:bodyPr>
                    <a:p>
                      <a:pPr>
                        <a:lnSpc>
                          <a:spcPct val="100000"/>
                        </a:lnSpc>
                        <a:spcBef>
                          <a:spcPts val="561"/>
                        </a:spcBef>
                      </a:pPr>
                      <a:r>
                        <a:rPr b="0" lang="en-US" sz="2800" spc="-1" strike="noStrike">
                          <a:solidFill>
                            <a:srgbClr val="000000"/>
                          </a:solidFill>
                          <a:latin typeface="Times New Roman"/>
                          <a:cs typeface="Times New Roman"/>
                        </a:rPr>
                        <a:t>Irgoen Olei Holland</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 ₪ </a:t>
                      </a:r>
                      <a:r>
                        <a:rPr b="0" lang="en-US" sz="2800" spc="-1" strike="noStrike">
                          <a:solidFill>
                            <a:srgbClr val="000000"/>
                          </a:solidFill>
                          <a:latin typeface="Times New Roman"/>
                          <a:cs typeface="Times New Roman"/>
                        </a:rPr>
                        <a:t>1,58</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0,74</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17320">
                <a:tc>
                  <a:txBody>
                    <a:bodyPr>
                      <a:noAutofit/>
                    </a:bodyPr>
                    <a:p>
                      <a:pPr>
                        <a:lnSpc>
                          <a:spcPct val="100000"/>
                        </a:lnSpc>
                        <a:spcBef>
                          <a:spcPts val="561"/>
                        </a:spcBef>
                      </a:pPr>
                      <a:r>
                        <a:rPr b="0" lang="en-US" sz="2800" spc="-1" strike="noStrike">
                          <a:solidFill>
                            <a:srgbClr val="000000"/>
                          </a:solidFill>
                          <a:latin typeface="Times New Roman"/>
                          <a:cs typeface="Times New Roman"/>
                        </a:rPr>
                        <a:t>Beth Joles</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 ₪ </a:t>
                      </a:r>
                      <a:r>
                        <a:rPr b="0" lang="en-US" sz="2800" spc="-1" strike="noStrike">
                          <a:solidFill>
                            <a:srgbClr val="000000"/>
                          </a:solidFill>
                          <a:latin typeface="Times New Roman"/>
                          <a:cs typeface="Times New Roman"/>
                        </a:rPr>
                        <a:t>1,30</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1,30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15880">
                <a:tc>
                  <a:txBody>
                    <a:bodyPr>
                      <a:noAutofit/>
                    </a:bodyPr>
                    <a:p>
                      <a:pPr>
                        <a:lnSpc>
                          <a:spcPct val="100000"/>
                        </a:lnSpc>
                        <a:spcBef>
                          <a:spcPts val="561"/>
                        </a:spcBef>
                      </a:pPr>
                      <a:r>
                        <a:rPr b="0" lang="en-US" sz="2800" spc="-1" strike="noStrike">
                          <a:solidFill>
                            <a:srgbClr val="000000"/>
                          </a:solidFill>
                          <a:latin typeface="Times New Roman"/>
                          <a:cs typeface="Times New Roman"/>
                        </a:rPr>
                        <a:t>Jad Davids</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 ₪ </a:t>
                      </a:r>
                      <a:r>
                        <a:rPr b="0" lang="en-US" sz="2800" spc="-1" strike="noStrike">
                          <a:solidFill>
                            <a:srgbClr val="000000"/>
                          </a:solidFill>
                          <a:latin typeface="Times New Roman"/>
                          <a:cs typeface="Times New Roman"/>
                        </a:rPr>
                        <a:t>3,90</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0,97</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485280">
                <a:tc>
                  <a:txBody>
                    <a:bodyPr>
                      <a:noAutofit/>
                    </a:bodyPr>
                    <a:p>
                      <a:pPr>
                        <a:lnSpc>
                          <a:spcPct val="100000"/>
                        </a:lnSpc>
                        <a:spcBef>
                          <a:spcPts val="561"/>
                        </a:spcBef>
                      </a:pPr>
                      <a:r>
                        <a:rPr b="1" lang="en-US" sz="2800" spc="-1" strike="noStrike">
                          <a:solidFill>
                            <a:srgbClr val="000000"/>
                          </a:solidFill>
                          <a:latin typeface="Times New Roman"/>
                          <a:cs typeface="Times New Roman"/>
                        </a:rPr>
                        <a:t>Totaal </a:t>
                      </a:r>
                      <a:r>
                        <a:rPr b="0" lang="en-US" sz="2800" spc="-1" strike="noStrike">
                          <a:solidFill>
                            <a:srgbClr val="000000"/>
                          </a:solidFill>
                          <a:latin typeface="Times New Roman"/>
                          <a:cs typeface="Times New Roman"/>
                        </a:rPr>
                        <a:t>circa</a:t>
                      </a:r>
                      <a:r>
                        <a:rPr b="1" lang="en-US" sz="2800" spc="-1" strike="noStrike">
                          <a:solidFill>
                            <a:srgbClr val="000000"/>
                          </a:solidFill>
                          <a:latin typeface="Times New Roman"/>
                          <a:cs typeface="Times New Roman"/>
                        </a:rPr>
                        <a:t> </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28080">
                      <a:solidFill>
                        <a:srgbClr val="000000"/>
                      </a:solidFill>
                    </a:lnB>
                    <a:noFill/>
                  </a:tcPr>
                </a:tc>
                <a:tc>
                  <a:txBody>
                    <a:bodyPr>
                      <a:noAutofit/>
                    </a:bodyPr>
                    <a:p>
                      <a:pPr algn="ctr">
                        <a:lnSpc>
                          <a:spcPct val="100000"/>
                        </a:lnSpc>
                        <a:spcBef>
                          <a:spcPts val="561"/>
                        </a:spcBef>
                      </a:pPr>
                      <a:r>
                        <a:rPr b="1" lang="en-US" sz="2800" spc="-1" strike="noStrike">
                          <a:solidFill>
                            <a:srgbClr val="000000"/>
                          </a:solidFill>
                          <a:latin typeface="Times New Roman"/>
                          <a:cs typeface="Times New Roman"/>
                        </a:rPr>
                        <a:t>₪ </a:t>
                      </a:r>
                      <a:r>
                        <a:rPr b="1" lang="en-US" sz="2800" spc="-1" strike="noStrike">
                          <a:solidFill>
                            <a:srgbClr val="000000"/>
                          </a:solidFill>
                          <a:latin typeface="Times New Roman"/>
                          <a:cs typeface="Times New Roman"/>
                        </a:rPr>
                        <a:t>20</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28080">
                      <a:solidFill>
                        <a:srgbClr val="000000"/>
                      </a:solidFill>
                    </a:lnB>
                    <a:noFill/>
                  </a:tcPr>
                </a:tc>
                <a:tc>
                  <a:txBody>
                    <a:bodyPr>
                      <a:noAutofit/>
                    </a:bodyPr>
                    <a:p>
                      <a:pPr algn="ctr">
                        <a:lnSpc>
                          <a:spcPct val="100000"/>
                        </a:lnSpc>
                        <a:spcBef>
                          <a:spcPts val="561"/>
                        </a:spcBef>
                      </a:pPr>
                      <a:r>
                        <a:rPr b="1" lang="en-US" sz="2800" spc="-1" strike="noStrike">
                          <a:solidFill>
                            <a:srgbClr val="000000"/>
                          </a:solidFill>
                          <a:latin typeface="Times New Roman"/>
                          <a:cs typeface="Times New Roman"/>
                        </a:rPr>
                        <a:t>₪ </a:t>
                      </a:r>
                      <a:r>
                        <a:rPr b="1" lang="en-US" sz="2800" spc="-1" strike="noStrike">
                          <a:solidFill>
                            <a:srgbClr val="000000"/>
                          </a:solidFill>
                          <a:latin typeface="Times New Roman"/>
                          <a:cs typeface="Times New Roman"/>
                        </a:rPr>
                        <a:t>9</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2808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TextShape 1"/>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174" name="TextShape 2"/>
          <p:cNvSpPr txBox="1"/>
          <p:nvPr/>
        </p:nvSpPr>
        <p:spPr>
          <a:xfrm>
            <a:off x="6553080" y="6248520"/>
            <a:ext cx="1904760" cy="456840"/>
          </a:xfrm>
          <a:prstGeom prst="rect">
            <a:avLst/>
          </a:prstGeom>
          <a:noFill/>
          <a:ln>
            <a:noFill/>
          </a:ln>
        </p:spPr>
        <p:txBody>
          <a:bodyPr>
            <a:noAutofit/>
          </a:bodyPr>
          <a:p>
            <a:pPr algn="r">
              <a:lnSpc>
                <a:spcPct val="100000"/>
              </a:lnSpc>
            </a:pPr>
            <a:fld id="{C364E7FE-F141-4C5C-91EA-0C541DF8850A}"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175" name="TextShape 3"/>
          <p:cNvSpPr txBox="1"/>
          <p:nvPr/>
        </p:nvSpPr>
        <p:spPr>
          <a:xfrm>
            <a:off x="304920" y="228600"/>
            <a:ext cx="8457840" cy="685440"/>
          </a:xfrm>
          <a:prstGeom prst="rect">
            <a:avLst/>
          </a:prstGeom>
          <a:noFill/>
          <a:ln>
            <a:noFill/>
          </a:ln>
        </p:spPr>
        <p:txBody>
          <a:bodyPr anchor="ctr">
            <a:noAutofit/>
          </a:bodyPr>
          <a:p>
            <a:pPr algn="ctr">
              <a:lnSpc>
                <a:spcPct val="100000"/>
              </a:lnSpc>
            </a:pPr>
            <a:r>
              <a:rPr b="1" lang="en-US" sz="4400" spc="-1" strike="noStrike">
                <a:solidFill>
                  <a:srgbClr val="0000ff"/>
                </a:solidFill>
                <a:latin typeface="Times New Roman"/>
                <a:cs typeface="Times New Roman"/>
              </a:rPr>
              <a:t>De Omgeving waarin wij Leven</a:t>
            </a:r>
            <a:endParaRPr b="0" lang="en-US" sz="4400" spc="-1" strike="noStrike">
              <a:solidFill>
                <a:srgbClr val="000000"/>
              </a:solidFill>
              <a:latin typeface="Times New Roman"/>
            </a:endParaRPr>
          </a:p>
        </p:txBody>
      </p:sp>
      <p:sp>
        <p:nvSpPr>
          <p:cNvPr id="176" name="TextShape 4"/>
          <p:cNvSpPr txBox="1"/>
          <p:nvPr/>
        </p:nvSpPr>
        <p:spPr>
          <a:xfrm>
            <a:off x="685800" y="1981080"/>
            <a:ext cx="7772040" cy="4114440"/>
          </a:xfrm>
          <a:prstGeom prst="rect">
            <a:avLst/>
          </a:prstGeom>
          <a:noFill/>
          <a:ln>
            <a:noFill/>
          </a:ln>
        </p:spPr>
        <p:txBody>
          <a:bodyPr>
            <a:noAutofit/>
          </a:bodyPr>
          <a:p>
            <a:endParaRPr b="0" lang="en-US" sz="3200" spc="-1" strike="noStrike">
              <a:solidFill>
                <a:srgbClr val="000000"/>
              </a:solidFill>
              <a:latin typeface="Times New Roman"/>
            </a:endParaRPr>
          </a:p>
        </p:txBody>
      </p:sp>
      <p:pic>
        <p:nvPicPr>
          <p:cNvPr id="177" name="Picture 6" descr=""/>
          <p:cNvPicPr/>
          <p:nvPr/>
        </p:nvPicPr>
        <p:blipFill>
          <a:blip r:embed="rId1"/>
          <a:stretch/>
        </p:blipFill>
        <p:spPr>
          <a:xfrm>
            <a:off x="684360" y="1233360"/>
            <a:ext cx="7775280" cy="4858920"/>
          </a:xfrm>
          <a:prstGeom prst="rect">
            <a:avLst/>
          </a:prstGeom>
          <a:ln>
            <a:noFill/>
          </a:ln>
        </p:spPr>
      </p:pic>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3" name="TextShape 1"/>
          <p:cNvSpPr txBox="1"/>
          <p:nvPr/>
        </p:nvSpPr>
        <p:spPr>
          <a:xfrm>
            <a:off x="6553080" y="6248520"/>
            <a:ext cx="1904760" cy="456840"/>
          </a:xfrm>
          <a:prstGeom prst="rect">
            <a:avLst/>
          </a:prstGeom>
          <a:noFill/>
          <a:ln>
            <a:noFill/>
          </a:ln>
        </p:spPr>
        <p:txBody>
          <a:bodyPr>
            <a:noAutofit/>
          </a:bodyPr>
          <a:p>
            <a:pPr algn="r">
              <a:lnSpc>
                <a:spcPct val="100000"/>
              </a:lnSpc>
            </a:pPr>
            <a:fld id="{1BFDF119-B93F-40E2-8F43-3D41AFD3EBE2}"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354" name="TextShape 2"/>
          <p:cNvSpPr txBox="1"/>
          <p:nvPr/>
        </p:nvSpPr>
        <p:spPr>
          <a:xfrm>
            <a:off x="539640" y="549360"/>
            <a:ext cx="7918200" cy="1007640"/>
          </a:xfrm>
          <a:prstGeom prst="rect">
            <a:avLst/>
          </a:prstGeom>
          <a:noFill/>
          <a:ln>
            <a:noFill/>
          </a:ln>
        </p:spPr>
        <p:txBody>
          <a:bodyPr anchor="ctr">
            <a:noAutofit/>
          </a:bodyPr>
          <a:p>
            <a:pPr algn="ctr">
              <a:lnSpc>
                <a:spcPct val="100000"/>
              </a:lnSpc>
            </a:pPr>
            <a:r>
              <a:rPr b="1" lang="en-US" sz="3600" spc="-1" strike="noStrike">
                <a:solidFill>
                  <a:srgbClr val="0000ff"/>
                </a:solidFill>
                <a:latin typeface="Times New Roman"/>
                <a:cs typeface="Times New Roman"/>
              </a:rPr>
              <a:t>Verdeling Israëlische collectieve</a:t>
            </a:r>
            <a:br/>
            <a:r>
              <a:rPr b="1" lang="en-US" sz="3600" spc="-1" strike="noStrike">
                <a:solidFill>
                  <a:srgbClr val="0000ff"/>
                </a:solidFill>
                <a:latin typeface="Times New Roman"/>
                <a:cs typeface="Times New Roman"/>
              </a:rPr>
              <a:t>Maror-gelden</a:t>
            </a:r>
            <a:endParaRPr b="0" lang="en-US" sz="3600" spc="-1" strike="noStrike">
              <a:solidFill>
                <a:srgbClr val="000000"/>
              </a:solidFill>
              <a:latin typeface="Times New Roman"/>
            </a:endParaRPr>
          </a:p>
        </p:txBody>
      </p:sp>
      <p:graphicFrame>
        <p:nvGraphicFramePr>
          <p:cNvPr id="355" name="Table 3"/>
          <p:cNvGraphicFramePr/>
          <p:nvPr/>
        </p:nvGraphicFramePr>
        <p:xfrm>
          <a:off x="684360" y="1773360"/>
          <a:ext cx="7775280" cy="3646080"/>
        </p:xfrm>
        <a:graphic>
          <a:graphicData uri="http://schemas.openxmlformats.org/drawingml/2006/table">
            <a:tbl>
              <a:tblPr/>
              <a:tblGrid>
                <a:gridCol w="5616360"/>
                <a:gridCol w="2158920"/>
              </a:tblGrid>
              <a:tr h="488880">
                <a:tc>
                  <a:txBody>
                    <a:bodyPr anchor="b">
                      <a:noAutofit/>
                    </a:bodyPr>
                    <a:p>
                      <a:pPr>
                        <a:lnSpc>
                          <a:spcPct val="100000"/>
                        </a:lnSpc>
                        <a:spcBef>
                          <a:spcPts val="561"/>
                        </a:spcBef>
                      </a:pPr>
                      <a:r>
                        <a:rPr b="1" lang="en-US" sz="2800" spc="-1" strike="noStrike">
                          <a:solidFill>
                            <a:srgbClr val="000000"/>
                          </a:solidFill>
                          <a:latin typeface="Times New Roman"/>
                          <a:cs typeface="Times New Roman"/>
                        </a:rPr>
                        <a:t>SCMI </a:t>
                      </a:r>
                      <a:r>
                        <a:rPr b="0" lang="en-US" sz="1800" spc="-1" strike="noStrike">
                          <a:solidFill>
                            <a:srgbClr val="000000"/>
                          </a:solidFill>
                          <a:latin typeface="Times New Roman"/>
                          <a:cs typeface="Times New Roman"/>
                        </a:rPr>
                        <a:t>(gegevens afkomstig van SCMI)</a:t>
                      </a:r>
                      <a:endParaRPr b="0" lang="en-US" sz="1800" spc="-1" strike="noStrike">
                        <a:latin typeface="Arial"/>
                      </a:endParaRPr>
                    </a:p>
                  </a:txBody>
                  <a:tcPr marL="91440" marR="91440">
                    <a:lnL w="28080">
                      <a:solidFill>
                        <a:srgbClr val="000000"/>
                      </a:solidFill>
                    </a:lnL>
                    <a:lnR w="12240">
                      <a:solidFill>
                        <a:srgbClr val="000000"/>
                      </a:solidFill>
                    </a:lnR>
                    <a:lnT w="28080">
                      <a:solidFill>
                        <a:srgbClr val="000000"/>
                      </a:solidFill>
                    </a:lnT>
                    <a:lnB w="12240">
                      <a:solidFill>
                        <a:srgbClr val="000000"/>
                      </a:solidFill>
                    </a:lnB>
                    <a:noFill/>
                  </a:tcPr>
                </a:tc>
                <a:tc>
                  <a:txBody>
                    <a:bodyPr>
                      <a:noAutofit/>
                    </a:bodyPr>
                    <a:p>
                      <a:pPr algn="ctr">
                        <a:lnSpc>
                          <a:spcPct val="100000"/>
                        </a:lnSpc>
                        <a:spcBef>
                          <a:spcPts val="561"/>
                        </a:spcBef>
                      </a:pPr>
                      <a:r>
                        <a:rPr b="1" lang="en-US" sz="2800" spc="-1" strike="noStrike">
                          <a:solidFill>
                            <a:srgbClr val="000000"/>
                          </a:solidFill>
                          <a:latin typeface="Times New Roman"/>
                          <a:cs typeface="Times New Roman"/>
                        </a:rPr>
                        <a:t>x miljoen ₪</a:t>
                      </a:r>
                      <a:endParaRPr b="0" lang="en-US" sz="2800" spc="-1" strike="noStrike">
                        <a:latin typeface="Arial"/>
                      </a:endParaRPr>
                    </a:p>
                  </a:txBody>
                  <a:tcPr marL="91440" marR="91440">
                    <a:lnL w="12240">
                      <a:solidFill>
                        <a:srgbClr val="000000"/>
                      </a:solidFill>
                    </a:lnL>
                    <a:lnR w="28080">
                      <a:solidFill>
                        <a:srgbClr val="000000"/>
                      </a:solidFill>
                    </a:lnR>
                    <a:lnT w="28080">
                      <a:solidFill>
                        <a:srgbClr val="000000"/>
                      </a:solidFill>
                    </a:lnT>
                    <a:lnB w="12240">
                      <a:solidFill>
                        <a:srgbClr val="000000"/>
                      </a:solidFill>
                    </a:lnB>
                    <a:noFill/>
                  </a:tcPr>
                </a:tc>
              </a:tr>
              <a:tr h="507960">
                <a:tc>
                  <a:txBody>
                    <a:bodyPr>
                      <a:noAutofit/>
                    </a:bodyPr>
                    <a:p>
                      <a:pPr>
                        <a:lnSpc>
                          <a:spcPct val="100000"/>
                        </a:lnSpc>
                        <a:spcBef>
                          <a:spcPts val="561"/>
                        </a:spcBef>
                      </a:pPr>
                      <a:r>
                        <a:rPr b="1" lang="en-US" sz="2800" spc="-1" strike="noStrike">
                          <a:solidFill>
                            <a:srgbClr val="000000"/>
                          </a:solidFill>
                          <a:latin typeface="Times New Roman"/>
                          <a:cs typeface="Times New Roman"/>
                        </a:rPr>
                        <a:t>Totaal te verdelen</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1" lang="en-US" sz="2800" spc="-1" strike="noStrike">
                          <a:solidFill>
                            <a:srgbClr val="000000"/>
                          </a:solidFill>
                          <a:latin typeface="Times New Roman"/>
                          <a:cs typeface="Times New Roman"/>
                        </a:rPr>
                        <a:t>104,00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488880">
                <a:tc>
                  <a:txBody>
                    <a:bodyPr>
                      <a:noAutofit/>
                    </a:bodyPr>
                    <a:p>
                      <a:pPr>
                        <a:lnSpc>
                          <a:spcPct val="100000"/>
                        </a:lnSpc>
                        <a:spcBef>
                          <a:spcPts val="561"/>
                        </a:spcBef>
                      </a:pPr>
                      <a:r>
                        <a:rPr b="0" lang="en-US" sz="2800" spc="-1" strike="noStrike">
                          <a:solidFill>
                            <a:srgbClr val="000000"/>
                          </a:solidFill>
                          <a:latin typeface="Times New Roman"/>
                          <a:cs typeface="Times New Roman"/>
                        </a:rPr>
                        <a:t>*Maror ronde 1 t/m 9 </a:t>
                      </a:r>
                      <a:r>
                        <a:rPr b="0" lang="en-US" sz="1800" spc="-1" strike="noStrike">
                          <a:solidFill>
                            <a:srgbClr val="000000"/>
                          </a:solidFill>
                          <a:latin typeface="Times New Roman"/>
                          <a:cs typeface="Times New Roman"/>
                        </a:rPr>
                        <a:t>(inclusief reserveringen)</a:t>
                      </a:r>
                      <a:endParaRPr b="0" lang="en-US" sz="1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71,10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487080">
                <a:tc>
                  <a:txBody>
                    <a:bodyPr>
                      <a:noAutofit/>
                    </a:bodyPr>
                    <a:p>
                      <a:pPr>
                        <a:lnSpc>
                          <a:spcPct val="100000"/>
                        </a:lnSpc>
                        <a:spcBef>
                          <a:spcPts val="561"/>
                        </a:spcBef>
                      </a:pPr>
                      <a:r>
                        <a:rPr b="0" lang="en-US" sz="2800" spc="-1" strike="noStrike">
                          <a:solidFill>
                            <a:srgbClr val="000000"/>
                          </a:solidFill>
                          <a:latin typeface="Times New Roman"/>
                          <a:cs typeface="Times New Roman"/>
                        </a:rPr>
                        <a:t>**Maror ronde 1 t/m 9</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53,40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488880">
                <a:tc>
                  <a:txBody>
                    <a:bodyPr>
                      <a:noAutofit/>
                    </a:bodyPr>
                    <a:p>
                      <a:pPr>
                        <a:lnSpc>
                          <a:spcPct val="100000"/>
                        </a:lnSpc>
                        <a:spcBef>
                          <a:spcPts val="561"/>
                        </a:spcBef>
                      </a:pPr>
                      <a:r>
                        <a:rPr b="0" lang="en-US" sz="2800" spc="-1" strike="noStrike">
                          <a:solidFill>
                            <a:srgbClr val="000000"/>
                          </a:solidFill>
                          <a:latin typeface="Times New Roman"/>
                          <a:cs typeface="Times New Roman"/>
                        </a:rPr>
                        <a:t>Totaal nog te besteden</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32,90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27040">
                <a:tc>
                  <a:txBody>
                    <a:bodyPr>
                      <a:noAutofit/>
                    </a:bodyPr>
                    <a:p>
                      <a:pPr>
                        <a:lnSpc>
                          <a:spcPct val="100000"/>
                        </a:lnSpc>
                        <a:spcBef>
                          <a:spcPts val="561"/>
                        </a:spcBef>
                      </a:pPr>
                      <a:r>
                        <a:rPr b="1" lang="en-US" sz="2800" spc="-1" strike="noStrike">
                          <a:solidFill>
                            <a:srgbClr val="000000"/>
                          </a:solidFill>
                          <a:latin typeface="Times New Roman"/>
                          <a:cs typeface="Times New Roman"/>
                        </a:rPr>
                        <a:t>Totaal nog in cash</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1" lang="en-US" sz="2800" spc="-1" strike="noStrike">
                          <a:solidFill>
                            <a:srgbClr val="000000"/>
                          </a:solidFill>
                          <a:latin typeface="Times New Roman"/>
                          <a:cs typeface="Times New Roman"/>
                        </a:rPr>
                        <a:t>  </a:t>
                      </a:r>
                      <a:r>
                        <a:rPr b="1" lang="en-US" sz="2800" spc="-1" strike="noStrike">
                          <a:solidFill>
                            <a:srgbClr val="000000"/>
                          </a:solidFill>
                          <a:latin typeface="Times New Roman"/>
                          <a:cs typeface="Times New Roman"/>
                        </a:rPr>
                        <a:t>50,60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657360">
                <a:tc gridSpan="2">
                  <a:txBody>
                    <a:bodyPr>
                      <a:noAutofit/>
                    </a:bodyPr>
                    <a:p>
                      <a:pPr>
                        <a:lnSpc>
                          <a:spcPct val="100000"/>
                        </a:lnSpc>
                        <a:spcBef>
                          <a:spcPts val="360"/>
                        </a:spcBef>
                      </a:pPr>
                      <a:r>
                        <a:rPr b="0" lang="en-US" sz="1800" spc="-1" strike="noStrike">
                          <a:solidFill>
                            <a:srgbClr val="000000"/>
                          </a:solidFill>
                          <a:latin typeface="Times New Roman"/>
                          <a:cs typeface="Times New Roman"/>
                        </a:rPr>
                        <a:t>*Totaal: optelling (uitgekeerd) van de rondes 1 t/m 9.</a:t>
                      </a:r>
                      <a:endParaRPr b="0" lang="en-US" sz="1800" spc="-1" strike="noStrike">
                        <a:latin typeface="Arial"/>
                      </a:endParaRPr>
                    </a:p>
                    <a:p>
                      <a:pPr>
                        <a:lnSpc>
                          <a:spcPct val="100000"/>
                        </a:lnSpc>
                        <a:spcBef>
                          <a:spcPts val="360"/>
                        </a:spcBef>
                      </a:pPr>
                      <a:r>
                        <a:rPr b="0" lang="en-US" sz="1800" spc="-1" strike="noStrike">
                          <a:solidFill>
                            <a:srgbClr val="000000"/>
                          </a:solidFill>
                          <a:latin typeface="Times New Roman"/>
                          <a:cs typeface="Times New Roman"/>
                        </a:rPr>
                        <a:t>**Totaal uitgekeerd volgens SCMI verslag augustus 2010.</a:t>
                      </a:r>
                      <a:endParaRPr b="0" lang="en-US" sz="1800" spc="-1" strike="noStrike">
                        <a:latin typeface="Arial"/>
                      </a:endParaRPr>
                    </a:p>
                  </a:txBody>
                  <a:tcPr marL="91440" marR="91440">
                    <a:lnL w="28080">
                      <a:solidFill>
                        <a:srgbClr val="000000"/>
                      </a:solidFill>
                    </a:lnL>
                    <a:lnR w="28080">
                      <a:solidFill>
                        <a:srgbClr val="000000"/>
                      </a:solidFill>
                    </a:lnR>
                    <a:lnT w="12240">
                      <a:solidFill>
                        <a:srgbClr val="000000"/>
                      </a:solidFill>
                    </a:lnT>
                    <a:lnB w="28080">
                      <a:solidFill>
                        <a:srgbClr val="000000"/>
                      </a:solidFill>
                    </a:lnB>
                    <a:noFill/>
                  </a:tcPr>
                </a:tc>
                <a:tc hMerge="1">
                  <a:tcPr marL="90000" marR="90000">
                    <a:solidFill>
                      <a:srgbClr val="729fcf"/>
                    </a:solidFill>
                  </a:tcPr>
                </a:tc>
              </a:tr>
            </a:tbl>
          </a:graphicData>
        </a:graphic>
      </p:graphicFrame>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txBox="1"/>
          <p:nvPr/>
        </p:nvSpPr>
        <p:spPr>
          <a:xfrm>
            <a:off x="685800" y="44640"/>
            <a:ext cx="7772040" cy="647640"/>
          </a:xfrm>
          <a:prstGeom prst="rect">
            <a:avLst/>
          </a:prstGeom>
          <a:noFill/>
          <a:ln>
            <a:noFill/>
          </a:ln>
        </p:spPr>
        <p:txBody>
          <a:bodyPr anchor="ctr">
            <a:noAutofit/>
          </a:bodyPr>
          <a:p>
            <a:pPr algn="ctr">
              <a:lnSpc>
                <a:spcPct val="100000"/>
              </a:lnSpc>
            </a:pPr>
            <a:r>
              <a:rPr b="0" lang="en-US" sz="3200" spc="-1" strike="noStrike">
                <a:solidFill>
                  <a:srgbClr val="000000"/>
                </a:solidFill>
                <a:latin typeface="Times New Roman"/>
                <a:cs typeface="Times New Roman"/>
              </a:rPr>
              <a:t>SAMENVATTEND 1:</a:t>
            </a:r>
            <a:endParaRPr b="0" lang="en-US" sz="3200" spc="-1" strike="noStrike">
              <a:solidFill>
                <a:srgbClr val="000000"/>
              </a:solidFill>
              <a:latin typeface="Times New Roman"/>
            </a:endParaRPr>
          </a:p>
        </p:txBody>
      </p:sp>
      <p:sp>
        <p:nvSpPr>
          <p:cNvPr id="357" name="TextShape 2"/>
          <p:cNvSpPr txBox="1"/>
          <p:nvPr/>
        </p:nvSpPr>
        <p:spPr>
          <a:xfrm>
            <a:off x="685800" y="908640"/>
            <a:ext cx="7918200" cy="5688360"/>
          </a:xfrm>
          <a:prstGeom prst="rect">
            <a:avLst/>
          </a:prstGeom>
          <a:noFill/>
          <a:ln>
            <a:noFill/>
          </a:ln>
        </p:spPr>
        <p:txBody>
          <a:bodyPr>
            <a:noAutofit/>
          </a:bodyPr>
          <a:p>
            <a:pPr marL="514440" indent="-514080">
              <a:lnSpc>
                <a:spcPct val="100000"/>
              </a:lnSpc>
              <a:spcBef>
                <a:spcPts val="561"/>
              </a:spcBef>
              <a:buClr>
                <a:srgbClr val="000000"/>
              </a:buClr>
              <a:buFont typeface="Times New Roman"/>
              <a:buAutoNum type="alphaLcParenR"/>
            </a:pPr>
            <a:r>
              <a:rPr b="0" lang="en-US" sz="2800" spc="-1" strike="noStrike">
                <a:solidFill>
                  <a:srgbClr val="000000"/>
                </a:solidFill>
                <a:latin typeface="Times New Roman"/>
                <a:cs typeface="Times New Roman"/>
              </a:rPr>
              <a:t>Wat is het totaal bedrag voor verdeling collectieve doelen Israël (slides 9, 10, 11, 12 en 14)?</a:t>
            </a:r>
            <a:endParaRPr b="0" lang="en-US" sz="2800" spc="-1" strike="noStrike">
              <a:solidFill>
                <a:srgbClr val="000000"/>
              </a:solidFill>
              <a:latin typeface="Times New Roman"/>
            </a:endParaRPr>
          </a:p>
          <a:p>
            <a:pPr marL="514440" indent="-514080">
              <a:lnSpc>
                <a:spcPct val="100000"/>
              </a:lnSpc>
              <a:spcBef>
                <a:spcPts val="561"/>
              </a:spcBef>
              <a:buClr>
                <a:srgbClr val="000000"/>
              </a:buClr>
              <a:buFont typeface="Times New Roman"/>
              <a:buAutoNum type="alphaLcParenR"/>
            </a:pPr>
            <a:r>
              <a:rPr b="0" lang="en-US" sz="2800" spc="-1" strike="noStrike">
                <a:solidFill>
                  <a:srgbClr val="000000"/>
                </a:solidFill>
                <a:latin typeface="Times New Roman"/>
                <a:cs typeface="Times New Roman"/>
              </a:rPr>
              <a:t>Wat is volgens SCMI, SMO/SAMO en SIM aan Israëlische stichtingen uitbetaald </a:t>
            </a:r>
            <a:r>
              <a:rPr b="0" lang="en-US" sz="2400" spc="-1" strike="noStrike">
                <a:solidFill>
                  <a:srgbClr val="000000"/>
                </a:solidFill>
                <a:latin typeface="Times New Roman"/>
                <a:cs typeface="Times New Roman"/>
              </a:rPr>
              <a:t>(slides 19, 20, 21)</a:t>
            </a:r>
            <a:r>
              <a:rPr b="0" lang="en-US" sz="2800" spc="-1" strike="noStrike">
                <a:solidFill>
                  <a:srgbClr val="000000"/>
                </a:solidFill>
                <a:latin typeface="Times New Roman"/>
                <a:cs typeface="Times New Roman"/>
              </a:rPr>
              <a:t>? </a:t>
            </a:r>
            <a:endParaRPr b="0" lang="en-US" sz="2800" spc="-1" strike="noStrike">
              <a:solidFill>
                <a:srgbClr val="000000"/>
              </a:solidFill>
              <a:latin typeface="Times New Roman"/>
            </a:endParaRPr>
          </a:p>
          <a:p>
            <a:pPr marL="514440" indent="-514080">
              <a:lnSpc>
                <a:spcPct val="100000"/>
              </a:lnSpc>
              <a:spcBef>
                <a:spcPts val="561"/>
              </a:spcBef>
              <a:buClr>
                <a:srgbClr val="000000"/>
              </a:buClr>
              <a:buFont typeface="Times New Roman"/>
              <a:buAutoNum type="alphaLcParenR"/>
            </a:pPr>
            <a:r>
              <a:rPr b="0" lang="en-US" sz="2800" spc="-1" strike="noStrike">
                <a:solidFill>
                  <a:srgbClr val="000000"/>
                </a:solidFill>
                <a:latin typeface="Times New Roman"/>
                <a:cs typeface="Times New Roman"/>
              </a:rPr>
              <a:t>Wat is volgens de Israëlische organisaties ontvangen (zie documenten Rasham Ha’amutot)?</a:t>
            </a:r>
            <a:endParaRPr b="0" lang="en-US" sz="2800" spc="-1" strike="noStrike">
              <a:solidFill>
                <a:srgbClr val="000000"/>
              </a:solidFill>
              <a:latin typeface="Times New Roman"/>
            </a:endParaRPr>
          </a:p>
          <a:p>
            <a:pPr marL="514440" indent="-514080">
              <a:lnSpc>
                <a:spcPct val="100000"/>
              </a:lnSpc>
              <a:spcBef>
                <a:spcPts val="561"/>
              </a:spcBef>
              <a:buClr>
                <a:srgbClr val="000000"/>
              </a:buClr>
              <a:buFont typeface="Times New Roman"/>
              <a:buAutoNum type="alphaLcParenR"/>
            </a:pPr>
            <a:r>
              <a:rPr b="0" lang="en-US" sz="2800" spc="-1" strike="noStrike">
                <a:solidFill>
                  <a:srgbClr val="000000"/>
                </a:solidFill>
                <a:latin typeface="Times New Roman"/>
                <a:cs typeface="Times New Roman"/>
              </a:rPr>
              <a:t>Er bestaat verschil tussen de bedragen b en c!   </a:t>
            </a:r>
            <a:endParaRPr b="0" lang="en-US" sz="2800" spc="-1" strike="noStrike">
              <a:solidFill>
                <a:srgbClr val="000000"/>
              </a:solidFill>
              <a:latin typeface="Times New Roman"/>
            </a:endParaRPr>
          </a:p>
          <a:p>
            <a:pPr marL="514440" indent="-514080">
              <a:lnSpc>
                <a:spcPct val="100000"/>
              </a:lnSpc>
              <a:spcBef>
                <a:spcPts val="561"/>
              </a:spcBef>
              <a:buClr>
                <a:srgbClr val="000000"/>
              </a:buClr>
              <a:buFont typeface="Times New Roman"/>
              <a:buAutoNum type="alphaLcParenR"/>
            </a:pPr>
            <a:r>
              <a:rPr b="0" lang="en-US" sz="2800" spc="-1" strike="noStrike">
                <a:solidFill>
                  <a:srgbClr val="000000"/>
                </a:solidFill>
                <a:latin typeface="Times New Roman"/>
                <a:cs typeface="Times New Roman"/>
              </a:rPr>
              <a:t>Is het verschil tussen a en c in kas? </a:t>
            </a:r>
            <a:endParaRPr b="0" lang="en-US" sz="2800" spc="-1" strike="noStrike">
              <a:solidFill>
                <a:srgbClr val="000000"/>
              </a:solidFill>
              <a:latin typeface="Times New Roman"/>
            </a:endParaRPr>
          </a:p>
          <a:p>
            <a:pPr marL="514440" indent="-514080">
              <a:lnSpc>
                <a:spcPct val="100000"/>
              </a:lnSpc>
              <a:spcBef>
                <a:spcPts val="561"/>
              </a:spcBef>
              <a:buClr>
                <a:srgbClr val="000000"/>
              </a:buClr>
              <a:buFont typeface="Times New Roman"/>
              <a:buAutoNum type="alphaLcParenR"/>
            </a:pPr>
            <a:r>
              <a:rPr b="0" lang="en-US" sz="2800" spc="-1" strike="noStrike">
                <a:solidFill>
                  <a:srgbClr val="000000"/>
                </a:solidFill>
                <a:latin typeface="Times New Roman"/>
                <a:cs typeface="Times New Roman"/>
              </a:rPr>
              <a:t>Zo nee: waar is dit geld?</a:t>
            </a:r>
            <a:endParaRPr b="0" lang="en-US" sz="2800" spc="-1" strike="noStrike">
              <a:solidFill>
                <a:srgbClr val="000000"/>
              </a:solidFill>
              <a:latin typeface="Times New Roman"/>
            </a:endParaRPr>
          </a:p>
          <a:p>
            <a:pPr marL="343080" indent="-342720">
              <a:lnSpc>
                <a:spcPct val="100000"/>
              </a:lnSpc>
              <a:spcBef>
                <a:spcPts val="561"/>
              </a:spcBef>
              <a:buClr>
                <a:srgbClr val="ff0000"/>
              </a:buClr>
              <a:buFont typeface="Arial"/>
              <a:buChar char="•"/>
            </a:pPr>
            <a:r>
              <a:rPr b="0" lang="en-US" sz="2800" spc="-1" strike="noStrike">
                <a:solidFill>
                  <a:srgbClr val="ff0000"/>
                </a:solidFill>
                <a:latin typeface="Times New Roman"/>
                <a:cs typeface="Times New Roman"/>
              </a:rPr>
              <a:t>NODIG: Kasboeken en Banksaldi van SMO/SAMO, SIM, SCMI, SIVS, SIBS, SIES en documenten Rasham Ha’amutot.</a:t>
            </a:r>
            <a:endParaRPr b="0" lang="en-US" sz="2800" spc="-1" strike="noStrike">
              <a:solidFill>
                <a:srgbClr val="000000"/>
              </a:solidFill>
              <a:latin typeface="Times New Roman"/>
            </a:endParaRPr>
          </a:p>
          <a:p>
            <a:pPr>
              <a:lnSpc>
                <a:spcPct val="100000"/>
              </a:lnSpc>
              <a:spcBef>
                <a:spcPts val="561"/>
              </a:spcBef>
            </a:pPr>
            <a:endParaRPr b="0" lang="en-US" sz="2800" spc="-1" strike="noStrike">
              <a:solidFill>
                <a:srgbClr val="000000"/>
              </a:solidFill>
              <a:latin typeface="Times New Roman"/>
            </a:endParaRPr>
          </a:p>
        </p:txBody>
      </p:sp>
      <p:sp>
        <p:nvSpPr>
          <p:cNvPr id="358" name="TextShape 3"/>
          <p:cNvSpPr txBox="1"/>
          <p:nvPr/>
        </p:nvSpPr>
        <p:spPr>
          <a:xfrm>
            <a:off x="3124080" y="6597360"/>
            <a:ext cx="2895120" cy="108000"/>
          </a:xfrm>
          <a:prstGeom prst="rect">
            <a:avLst/>
          </a:prstGeom>
          <a:noFill/>
          <a:ln>
            <a:noFill/>
          </a:ln>
        </p:spPr>
        <p:txBody>
          <a:bodyPr>
            <a:noAutofit/>
          </a:bodyPr>
          <a:p>
            <a:endParaRPr b="0" lang="en-US" sz="2400" spc="-1" strike="noStrike">
              <a:latin typeface="Times New Roman"/>
            </a:endParaRPr>
          </a:p>
        </p:txBody>
      </p:sp>
      <p:sp>
        <p:nvSpPr>
          <p:cNvPr id="359" name="TextShape 4"/>
          <p:cNvSpPr txBox="1"/>
          <p:nvPr/>
        </p:nvSpPr>
        <p:spPr>
          <a:xfrm>
            <a:off x="6553080" y="6248520"/>
            <a:ext cx="1904760" cy="456840"/>
          </a:xfrm>
          <a:prstGeom prst="rect">
            <a:avLst/>
          </a:prstGeom>
          <a:noFill/>
          <a:ln>
            <a:noFill/>
          </a:ln>
        </p:spPr>
        <p:txBody>
          <a:bodyPr>
            <a:noAutofit/>
          </a:bodyPr>
          <a:p>
            <a:pPr algn="r">
              <a:lnSpc>
                <a:spcPct val="100000"/>
              </a:lnSpc>
            </a:pPr>
            <a:fld id="{A794FA8D-DF67-4C06-A865-53DFD261578C}"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0" name="TextShape 1"/>
          <p:cNvSpPr txBox="1"/>
          <p:nvPr/>
        </p:nvSpPr>
        <p:spPr>
          <a:xfrm>
            <a:off x="685800" y="609480"/>
            <a:ext cx="77720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Times New Roman"/>
                <a:cs typeface="Times New Roman"/>
              </a:rPr>
              <a:t>SAMENVATTEND 2:</a:t>
            </a:r>
            <a:endParaRPr b="0" lang="en-US" sz="4400" spc="-1" strike="noStrike">
              <a:solidFill>
                <a:srgbClr val="000000"/>
              </a:solidFill>
              <a:latin typeface="Times New Roman"/>
            </a:endParaRPr>
          </a:p>
        </p:txBody>
      </p:sp>
      <p:sp>
        <p:nvSpPr>
          <p:cNvPr id="361" name="TextShape 2"/>
          <p:cNvSpPr txBox="1"/>
          <p:nvPr/>
        </p:nvSpPr>
        <p:spPr>
          <a:xfrm>
            <a:off x="685800" y="1981080"/>
            <a:ext cx="7772040" cy="4114440"/>
          </a:xfrm>
          <a:prstGeom prst="rect">
            <a:avLst/>
          </a:prstGeom>
          <a:noFill/>
          <a:ln>
            <a:noFill/>
          </a:ln>
        </p:spPr>
        <p:txBody>
          <a:bodyPr>
            <a:noAutofit/>
          </a:bodyPr>
          <a:p>
            <a:pPr marL="343080" indent="-342720">
              <a:lnSpc>
                <a:spcPct val="100000"/>
              </a:lnSpc>
              <a:spcBef>
                <a:spcPts val="641"/>
              </a:spcBef>
              <a:buClr>
                <a:srgbClr val="000000"/>
              </a:buClr>
              <a:buFont typeface="Symbol" charset="2"/>
              <a:buChar char=""/>
            </a:pPr>
            <a:r>
              <a:rPr b="0" lang="en-US" sz="3200" spc="-1" strike="noStrike">
                <a:solidFill>
                  <a:srgbClr val="000000"/>
                </a:solidFill>
                <a:latin typeface="Times New Roman"/>
                <a:cs typeface="Times New Roman"/>
              </a:rPr>
              <a:t>Wat zijn de uitgaven aan kosten in Israël?</a:t>
            </a:r>
            <a:endParaRPr b="0" lang="en-US" sz="3200" spc="-1" strike="noStrike">
              <a:solidFill>
                <a:srgbClr val="000000"/>
              </a:solidFill>
              <a:latin typeface="Times New Roman"/>
            </a:endParaRPr>
          </a:p>
          <a:p>
            <a:pPr marL="343080" indent="-342720">
              <a:lnSpc>
                <a:spcPct val="100000"/>
              </a:lnSpc>
              <a:spcBef>
                <a:spcPts val="641"/>
              </a:spcBef>
              <a:buClr>
                <a:srgbClr val="000000"/>
              </a:buClr>
              <a:buFont typeface="Symbol" charset="2"/>
              <a:buChar char=""/>
            </a:pPr>
            <a:r>
              <a:rPr b="0" lang="en-US" sz="3200" spc="-1" strike="noStrike">
                <a:solidFill>
                  <a:srgbClr val="000000"/>
                </a:solidFill>
                <a:latin typeface="Times New Roman"/>
                <a:cs typeface="Times New Roman"/>
              </a:rPr>
              <a:t>Hoe zijn die gedocumenteerd?</a:t>
            </a:r>
            <a:endParaRPr b="0" lang="en-US" sz="3200" spc="-1" strike="noStrike">
              <a:solidFill>
                <a:srgbClr val="000000"/>
              </a:solidFill>
              <a:latin typeface="Times New Roman"/>
            </a:endParaRPr>
          </a:p>
          <a:p>
            <a:pPr marL="343080" indent="-342720">
              <a:lnSpc>
                <a:spcPct val="100000"/>
              </a:lnSpc>
              <a:spcBef>
                <a:spcPts val="641"/>
              </a:spcBef>
              <a:buClr>
                <a:srgbClr val="000000"/>
              </a:buClr>
              <a:buFont typeface="Symbol" charset="2"/>
              <a:buChar char=""/>
            </a:pPr>
            <a:r>
              <a:rPr b="0" lang="en-US" sz="3200" spc="-1" strike="noStrike">
                <a:solidFill>
                  <a:srgbClr val="000000"/>
                </a:solidFill>
                <a:latin typeface="Times New Roman"/>
                <a:cs typeface="Times New Roman"/>
              </a:rPr>
              <a:t>Totaalbedragen.</a:t>
            </a:r>
            <a:endParaRPr b="0" lang="en-US" sz="3200" spc="-1" strike="noStrike">
              <a:solidFill>
                <a:srgbClr val="000000"/>
              </a:solidFill>
              <a:latin typeface="Times New Roman"/>
            </a:endParaRPr>
          </a:p>
          <a:p>
            <a:pPr marL="343080" indent="-342720">
              <a:lnSpc>
                <a:spcPct val="100000"/>
              </a:lnSpc>
              <a:spcBef>
                <a:spcPts val="641"/>
              </a:spcBef>
              <a:buClr>
                <a:srgbClr val="000000"/>
              </a:buClr>
              <a:buFont typeface="Symbol" charset="2"/>
              <a:buChar char=""/>
            </a:pPr>
            <a:r>
              <a:rPr b="0" lang="en-US" sz="3200" spc="-1" strike="noStrike">
                <a:solidFill>
                  <a:srgbClr val="000000"/>
                </a:solidFill>
                <a:latin typeface="Times New Roman"/>
                <a:cs typeface="Times New Roman"/>
              </a:rPr>
              <a:t>Motivering uitgaven.</a:t>
            </a:r>
            <a:endParaRPr b="0" lang="en-US" sz="3200" spc="-1" strike="noStrike">
              <a:solidFill>
                <a:srgbClr val="000000"/>
              </a:solidFill>
              <a:latin typeface="Times New Roman"/>
            </a:endParaRPr>
          </a:p>
          <a:p>
            <a:pPr marL="343080" indent="-342720">
              <a:lnSpc>
                <a:spcPct val="100000"/>
              </a:lnSpc>
              <a:spcBef>
                <a:spcPts val="641"/>
              </a:spcBef>
              <a:buClr>
                <a:srgbClr val="ff0000"/>
              </a:buClr>
              <a:buFont typeface="Symbol" charset="2"/>
              <a:buChar char=""/>
            </a:pPr>
            <a:r>
              <a:rPr b="0" lang="en-US" sz="3200" spc="-1" strike="noStrike">
                <a:solidFill>
                  <a:srgbClr val="ff0000"/>
                </a:solidFill>
                <a:latin typeface="Times New Roman"/>
                <a:cs typeface="Times New Roman"/>
              </a:rPr>
              <a:t>NODIG: Kasboeken SIM, SMO/SAMO, SPI en documenten Rasham Ha’amutot.</a:t>
            </a:r>
            <a:endParaRPr b="0" lang="en-US" sz="3200" spc="-1" strike="noStrike">
              <a:solidFill>
                <a:srgbClr val="000000"/>
              </a:solidFill>
              <a:latin typeface="Times New Roman"/>
            </a:endParaRPr>
          </a:p>
        </p:txBody>
      </p:sp>
      <p:sp>
        <p:nvSpPr>
          <p:cNvPr id="362" name="TextShape 3"/>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363" name="TextShape 4"/>
          <p:cNvSpPr txBox="1"/>
          <p:nvPr/>
        </p:nvSpPr>
        <p:spPr>
          <a:xfrm>
            <a:off x="6553080" y="6248520"/>
            <a:ext cx="1904760" cy="456840"/>
          </a:xfrm>
          <a:prstGeom prst="rect">
            <a:avLst/>
          </a:prstGeom>
          <a:noFill/>
          <a:ln>
            <a:noFill/>
          </a:ln>
        </p:spPr>
        <p:txBody>
          <a:bodyPr>
            <a:noAutofit/>
          </a:bodyPr>
          <a:p>
            <a:pPr algn="r">
              <a:lnSpc>
                <a:spcPct val="100000"/>
              </a:lnSpc>
            </a:pPr>
            <a:fld id="{187F11DD-1709-4896-8D9F-B5F931A0742A}"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4" name="TextShape 1"/>
          <p:cNvSpPr txBox="1"/>
          <p:nvPr/>
        </p:nvSpPr>
        <p:spPr>
          <a:xfrm>
            <a:off x="685800" y="609480"/>
            <a:ext cx="77720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Times New Roman"/>
                <a:cs typeface="Times New Roman"/>
              </a:rPr>
              <a:t>SAMENVATTEND 3:</a:t>
            </a:r>
            <a:endParaRPr b="0" lang="en-US" sz="4400" spc="-1" strike="noStrike">
              <a:solidFill>
                <a:srgbClr val="000000"/>
              </a:solidFill>
              <a:latin typeface="Times New Roman"/>
            </a:endParaRPr>
          </a:p>
        </p:txBody>
      </p:sp>
      <p:sp>
        <p:nvSpPr>
          <p:cNvPr id="365" name="TextShape 2"/>
          <p:cNvSpPr txBox="1"/>
          <p:nvPr/>
        </p:nvSpPr>
        <p:spPr>
          <a:xfrm>
            <a:off x="685800" y="1981080"/>
            <a:ext cx="7772040" cy="4114440"/>
          </a:xfrm>
          <a:prstGeom prst="rect">
            <a:avLst/>
          </a:prstGeom>
          <a:noFill/>
          <a:ln>
            <a:noFill/>
          </a:ln>
        </p:spPr>
        <p:txBody>
          <a:bodyPr>
            <a:noAutofit/>
          </a:bodyPr>
          <a:p>
            <a:pPr marL="343080" indent="-342720">
              <a:lnSpc>
                <a:spcPct val="100000"/>
              </a:lnSpc>
              <a:spcBef>
                <a:spcPts val="641"/>
              </a:spcBef>
              <a:buClr>
                <a:srgbClr val="000000"/>
              </a:buClr>
              <a:buFont typeface="Symbol" charset="2"/>
              <a:buChar char=""/>
            </a:pPr>
            <a:r>
              <a:rPr b="0" lang="en-US" sz="3200" spc="-1" strike="noStrike">
                <a:solidFill>
                  <a:srgbClr val="000000"/>
                </a:solidFill>
                <a:latin typeface="Times New Roman"/>
                <a:cs typeface="Times New Roman"/>
              </a:rPr>
              <a:t>Welke gelden overgeboekt naar stichtingen waar de heer R. belang in heeft?</a:t>
            </a:r>
            <a:endParaRPr b="0" lang="en-US" sz="3200" spc="-1" strike="noStrike">
              <a:solidFill>
                <a:srgbClr val="000000"/>
              </a:solidFill>
              <a:latin typeface="Times New Roman"/>
            </a:endParaRPr>
          </a:p>
          <a:p>
            <a:pPr marL="343080" indent="-342720">
              <a:lnSpc>
                <a:spcPct val="100000"/>
              </a:lnSpc>
              <a:spcBef>
                <a:spcPts val="641"/>
              </a:spcBef>
              <a:buClr>
                <a:srgbClr val="000000"/>
              </a:buClr>
              <a:buFont typeface="Symbol" charset="2"/>
              <a:buChar char=""/>
            </a:pPr>
            <a:r>
              <a:rPr b="0" lang="en-US" sz="3200" spc="-1" strike="noStrike">
                <a:solidFill>
                  <a:srgbClr val="000000"/>
                </a:solidFill>
                <a:latin typeface="Times New Roman"/>
                <a:cs typeface="Times New Roman"/>
              </a:rPr>
              <a:t>Welke motivering?</a:t>
            </a:r>
            <a:endParaRPr b="0" lang="en-US" sz="3200" spc="-1" strike="noStrike">
              <a:solidFill>
                <a:srgbClr val="000000"/>
              </a:solidFill>
              <a:latin typeface="Times New Roman"/>
            </a:endParaRPr>
          </a:p>
          <a:p>
            <a:pPr marL="343080" indent="-342720">
              <a:lnSpc>
                <a:spcPct val="100000"/>
              </a:lnSpc>
              <a:spcBef>
                <a:spcPts val="641"/>
              </a:spcBef>
              <a:buClr>
                <a:srgbClr val="000000"/>
              </a:buClr>
              <a:buFont typeface="Symbol" charset="2"/>
              <a:buChar char=""/>
            </a:pPr>
            <a:r>
              <a:rPr b="0" lang="en-US" sz="3200" spc="-1" strike="noStrike">
                <a:solidFill>
                  <a:srgbClr val="000000"/>
                </a:solidFill>
                <a:latin typeface="Times New Roman"/>
                <a:cs typeface="Times New Roman"/>
              </a:rPr>
              <a:t>Welke machtiging?</a:t>
            </a:r>
            <a:endParaRPr b="0" lang="en-US" sz="3200" spc="-1" strike="noStrike">
              <a:solidFill>
                <a:srgbClr val="000000"/>
              </a:solidFill>
              <a:latin typeface="Times New Roman"/>
            </a:endParaRPr>
          </a:p>
          <a:p>
            <a:pPr marL="343080" indent="-342720">
              <a:lnSpc>
                <a:spcPct val="100000"/>
              </a:lnSpc>
              <a:spcBef>
                <a:spcPts val="641"/>
              </a:spcBef>
              <a:buClr>
                <a:srgbClr val="ff0000"/>
              </a:buClr>
              <a:buFont typeface="Arial"/>
              <a:buChar char="•"/>
            </a:pPr>
            <a:r>
              <a:rPr b="0" lang="en-US" sz="3200" spc="-1" strike="noStrike">
                <a:solidFill>
                  <a:srgbClr val="ff0000"/>
                </a:solidFill>
                <a:latin typeface="Times New Roman"/>
                <a:cs typeface="Times New Roman"/>
              </a:rPr>
              <a:t>NODIG: Kasboeken en Banksaldi van SMO/SAMO, SIM, SCMI, en documenten Rasham Ha’amutot.</a:t>
            </a:r>
            <a:endParaRPr b="0" lang="en-US" sz="3200" spc="-1" strike="noStrike">
              <a:solidFill>
                <a:srgbClr val="000000"/>
              </a:solidFill>
              <a:latin typeface="Times New Roman"/>
            </a:endParaRPr>
          </a:p>
        </p:txBody>
      </p:sp>
      <p:sp>
        <p:nvSpPr>
          <p:cNvPr id="366" name="TextShape 3"/>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367" name="TextShape 4"/>
          <p:cNvSpPr txBox="1"/>
          <p:nvPr/>
        </p:nvSpPr>
        <p:spPr>
          <a:xfrm>
            <a:off x="6553080" y="6248520"/>
            <a:ext cx="1904760" cy="456840"/>
          </a:xfrm>
          <a:prstGeom prst="rect">
            <a:avLst/>
          </a:prstGeom>
          <a:noFill/>
          <a:ln>
            <a:noFill/>
          </a:ln>
        </p:spPr>
        <p:txBody>
          <a:bodyPr>
            <a:noAutofit/>
          </a:bodyPr>
          <a:p>
            <a:pPr algn="r">
              <a:lnSpc>
                <a:spcPct val="100000"/>
              </a:lnSpc>
            </a:pPr>
            <a:fld id="{193142F6-52A6-459E-810E-32FAB28F7298}"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8" name="TextShape 1"/>
          <p:cNvSpPr txBox="1"/>
          <p:nvPr/>
        </p:nvSpPr>
        <p:spPr>
          <a:xfrm>
            <a:off x="685800" y="609480"/>
            <a:ext cx="7772040" cy="1142640"/>
          </a:xfrm>
          <a:prstGeom prst="rect">
            <a:avLst/>
          </a:prstGeom>
          <a:noFill/>
          <a:ln>
            <a:noFill/>
          </a:ln>
        </p:spPr>
        <p:txBody>
          <a:bodyPr anchor="ctr">
            <a:noAutofit/>
          </a:bodyPr>
          <a:p>
            <a:pPr algn="ctr">
              <a:lnSpc>
                <a:spcPct val="100000"/>
              </a:lnSpc>
            </a:pPr>
            <a:r>
              <a:rPr b="0" lang="en-US" sz="4400" spc="-1" strike="noStrike">
                <a:solidFill>
                  <a:srgbClr val="000000"/>
                </a:solidFill>
                <a:latin typeface="Times New Roman"/>
                <a:cs typeface="Times New Roman"/>
              </a:rPr>
              <a:t>SLOT</a:t>
            </a:r>
            <a:endParaRPr b="0" lang="en-US" sz="4400" spc="-1" strike="noStrike">
              <a:solidFill>
                <a:srgbClr val="000000"/>
              </a:solidFill>
              <a:latin typeface="Times New Roman"/>
            </a:endParaRPr>
          </a:p>
        </p:txBody>
      </p:sp>
      <p:sp>
        <p:nvSpPr>
          <p:cNvPr id="369" name="TextShape 2"/>
          <p:cNvSpPr txBox="1"/>
          <p:nvPr/>
        </p:nvSpPr>
        <p:spPr>
          <a:xfrm>
            <a:off x="685800" y="1981080"/>
            <a:ext cx="7772040" cy="4114440"/>
          </a:xfrm>
          <a:prstGeom prst="rect">
            <a:avLst/>
          </a:prstGeom>
          <a:noFill/>
          <a:ln>
            <a:noFill/>
          </a:ln>
        </p:spPr>
        <p:txBody>
          <a:bodyPr>
            <a:noAutofit/>
          </a:bodyPr>
          <a:p>
            <a:pPr marL="343080" indent="-342720">
              <a:lnSpc>
                <a:spcPct val="100000"/>
              </a:lnSpc>
              <a:spcBef>
                <a:spcPts val="641"/>
              </a:spcBef>
              <a:buClr>
                <a:srgbClr val="000000"/>
              </a:buClr>
              <a:buFont typeface="Symbol" charset="2"/>
              <a:buChar char=""/>
            </a:pPr>
            <a:r>
              <a:rPr b="0" lang="en-US" sz="3200" spc="-1" strike="noStrike">
                <a:solidFill>
                  <a:srgbClr val="000000"/>
                </a:solidFill>
                <a:latin typeface="Times New Roman"/>
                <a:cs typeface="Times New Roman"/>
              </a:rPr>
              <a:t>E&amp;Y controleert gegevens samenvattende slides</a:t>
            </a:r>
            <a:endParaRPr b="0" lang="en-US" sz="3200" spc="-1" strike="noStrike">
              <a:solidFill>
                <a:srgbClr val="000000"/>
              </a:solidFill>
              <a:latin typeface="Times New Roman"/>
            </a:endParaRPr>
          </a:p>
          <a:p>
            <a:pPr marL="343080" indent="-342720">
              <a:lnSpc>
                <a:spcPct val="100000"/>
              </a:lnSpc>
              <a:spcBef>
                <a:spcPts val="641"/>
              </a:spcBef>
              <a:buClr>
                <a:srgbClr val="000000"/>
              </a:buClr>
              <a:buFont typeface="Symbol" charset="2"/>
              <a:buChar char=""/>
            </a:pPr>
            <a:r>
              <a:rPr b="0" lang="en-US" sz="3200" spc="-1" strike="noStrike">
                <a:solidFill>
                  <a:srgbClr val="000000"/>
                </a:solidFill>
                <a:latin typeface="Times New Roman"/>
                <a:cs typeface="Times New Roman"/>
              </a:rPr>
              <a:t>E&amp;Y constateert verschillen in saldi</a:t>
            </a:r>
            <a:endParaRPr b="0" lang="en-US" sz="3200" spc="-1" strike="noStrike">
              <a:solidFill>
                <a:srgbClr val="000000"/>
              </a:solidFill>
              <a:latin typeface="Times New Roman"/>
            </a:endParaRPr>
          </a:p>
          <a:p>
            <a:pPr marL="343080" indent="-342720">
              <a:lnSpc>
                <a:spcPct val="100000"/>
              </a:lnSpc>
              <a:spcBef>
                <a:spcPts val="641"/>
              </a:spcBef>
              <a:buClr>
                <a:srgbClr val="000000"/>
              </a:buClr>
              <a:buFont typeface="Symbol" charset="2"/>
              <a:buChar char=""/>
            </a:pPr>
            <a:r>
              <a:rPr b="0" lang="en-US" sz="3200" spc="-1" strike="noStrike">
                <a:solidFill>
                  <a:srgbClr val="000000"/>
                </a:solidFill>
                <a:latin typeface="Times New Roman"/>
                <a:cs typeface="Times New Roman"/>
              </a:rPr>
              <a:t>E&amp;Y concludeert: hiaten in boekhouding</a:t>
            </a:r>
            <a:endParaRPr b="0" lang="en-US" sz="3200" spc="-1" strike="noStrike">
              <a:solidFill>
                <a:srgbClr val="000000"/>
              </a:solidFill>
              <a:latin typeface="Times New Roman"/>
            </a:endParaRPr>
          </a:p>
          <a:p>
            <a:pPr marL="343080" indent="-342720">
              <a:lnSpc>
                <a:spcPct val="100000"/>
              </a:lnSpc>
              <a:spcBef>
                <a:spcPts val="641"/>
              </a:spcBef>
              <a:buClr>
                <a:srgbClr val="000000"/>
              </a:buClr>
              <a:buFont typeface="Symbol" charset="2"/>
              <a:buChar char=""/>
            </a:pPr>
            <a:r>
              <a:rPr b="0" lang="en-US" sz="3200" spc="-1" strike="noStrike">
                <a:solidFill>
                  <a:srgbClr val="000000"/>
                </a:solidFill>
                <a:latin typeface="Times New Roman"/>
                <a:cs typeface="Times New Roman"/>
              </a:rPr>
              <a:t>E&amp;Y adviseert: nader onderzoek vereist.</a:t>
            </a:r>
            <a:endParaRPr b="0" lang="en-US" sz="3200" spc="-1" strike="noStrike">
              <a:solidFill>
                <a:srgbClr val="000000"/>
              </a:solidFill>
              <a:latin typeface="Times New Roman"/>
            </a:endParaRPr>
          </a:p>
        </p:txBody>
      </p:sp>
      <p:sp>
        <p:nvSpPr>
          <p:cNvPr id="370" name="TextShape 3"/>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371" name="TextShape 4"/>
          <p:cNvSpPr txBox="1"/>
          <p:nvPr/>
        </p:nvSpPr>
        <p:spPr>
          <a:xfrm>
            <a:off x="6553080" y="6248520"/>
            <a:ext cx="1904760" cy="456840"/>
          </a:xfrm>
          <a:prstGeom prst="rect">
            <a:avLst/>
          </a:prstGeom>
          <a:noFill/>
          <a:ln>
            <a:noFill/>
          </a:ln>
        </p:spPr>
        <p:txBody>
          <a:bodyPr>
            <a:noAutofit/>
          </a:bodyPr>
          <a:p>
            <a:pPr algn="r">
              <a:lnSpc>
                <a:spcPct val="100000"/>
              </a:lnSpc>
            </a:pPr>
            <a:fld id="{DB279CF0-C876-40A1-91F3-AA83518B03F9}"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72" name="TextShape 1"/>
          <p:cNvSpPr txBox="1"/>
          <p:nvPr/>
        </p:nvSpPr>
        <p:spPr>
          <a:xfrm>
            <a:off x="6553080" y="6248520"/>
            <a:ext cx="1904760" cy="456840"/>
          </a:xfrm>
          <a:prstGeom prst="rect">
            <a:avLst/>
          </a:prstGeom>
          <a:noFill/>
          <a:ln>
            <a:noFill/>
          </a:ln>
        </p:spPr>
        <p:txBody>
          <a:bodyPr>
            <a:noAutofit/>
          </a:bodyPr>
          <a:p>
            <a:pPr algn="r">
              <a:lnSpc>
                <a:spcPct val="100000"/>
              </a:lnSpc>
            </a:pPr>
            <a:fld id="{0E221DF6-EB7D-48B6-9B9C-E4153A54C3FC}"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373" name="TextShape 2"/>
          <p:cNvSpPr txBox="1"/>
          <p:nvPr/>
        </p:nvSpPr>
        <p:spPr>
          <a:xfrm>
            <a:off x="611280" y="549360"/>
            <a:ext cx="7846560" cy="718920"/>
          </a:xfrm>
          <a:prstGeom prst="rect">
            <a:avLst/>
          </a:prstGeom>
          <a:noFill/>
          <a:ln>
            <a:noFill/>
          </a:ln>
          <a:effectLst>
            <a:outerShdw dist="45429" dir="2021404">
              <a:srgbClr val="808080">
                <a:alpha val="50000"/>
              </a:srgbClr>
            </a:outerShdw>
          </a:effectLst>
        </p:spPr>
        <p:txBody>
          <a:bodyPr anchor="ctr">
            <a:noAutofit/>
          </a:bodyPr>
          <a:p>
            <a:endParaRPr b="0" lang="en-US" sz="2800" spc="-1" strike="noStrike">
              <a:solidFill>
                <a:srgbClr val="000000"/>
              </a:solidFill>
              <a:latin typeface="Times New Roman"/>
            </a:endParaRPr>
          </a:p>
        </p:txBody>
      </p:sp>
      <p:sp>
        <p:nvSpPr>
          <p:cNvPr id="374" name="TextShape 3"/>
          <p:cNvSpPr txBox="1"/>
          <p:nvPr/>
        </p:nvSpPr>
        <p:spPr>
          <a:xfrm>
            <a:off x="1219320" y="2349360"/>
            <a:ext cx="6552720" cy="3974760"/>
          </a:xfrm>
          <a:prstGeom prst="rect">
            <a:avLst/>
          </a:prstGeom>
          <a:noFill/>
          <a:ln>
            <a:noFill/>
          </a:ln>
        </p:spPr>
        <p:txBody>
          <a:bodyPr>
            <a:noAutofit/>
          </a:bodyPr>
          <a:p>
            <a:pPr algn="ctr">
              <a:lnSpc>
                <a:spcPct val="100000"/>
              </a:lnSpc>
              <a:spcBef>
                <a:spcPts val="561"/>
              </a:spcBef>
            </a:pPr>
            <a:endParaRPr b="0" lang="en-US" sz="3200" spc="-1" strike="noStrike">
              <a:latin typeface="Arial"/>
            </a:endParaRPr>
          </a:p>
          <a:p>
            <a:pPr algn="ctr">
              <a:lnSpc>
                <a:spcPct val="100000"/>
              </a:lnSpc>
              <a:spcBef>
                <a:spcPts val="561"/>
              </a:spcBef>
            </a:pPr>
            <a:endParaRPr b="0" lang="en-US" sz="3200" spc="-1" strike="noStrike">
              <a:latin typeface="Arial"/>
            </a:endParaRPr>
          </a:p>
          <a:p>
            <a:pPr algn="r">
              <a:lnSpc>
                <a:spcPct val="100000"/>
              </a:lnSpc>
              <a:spcBef>
                <a:spcPts val="561"/>
              </a:spcBef>
            </a:pPr>
            <a:endParaRPr b="0" lang="en-US" sz="3200" spc="-1" strike="noStrike">
              <a:latin typeface="Arial"/>
            </a:endParaRPr>
          </a:p>
          <a:p>
            <a:pPr algn="r">
              <a:lnSpc>
                <a:spcPct val="100000"/>
              </a:lnSpc>
              <a:spcBef>
                <a:spcPts val="479"/>
              </a:spcBef>
            </a:pPr>
            <a:endParaRPr b="0" lang="en-US" sz="3200" spc="-1" strike="noStrike">
              <a:latin typeface="Arial"/>
            </a:endParaRPr>
          </a:p>
          <a:p>
            <a:pPr algn="r">
              <a:lnSpc>
                <a:spcPct val="100000"/>
              </a:lnSpc>
              <a:spcBef>
                <a:spcPts val="479"/>
              </a:spcBef>
            </a:pPr>
            <a:endParaRPr b="0" lang="en-US" sz="3200" spc="-1" strike="noStrike">
              <a:latin typeface="Arial"/>
            </a:endParaRPr>
          </a:p>
          <a:p>
            <a:pPr algn="r">
              <a:lnSpc>
                <a:spcPct val="100000"/>
              </a:lnSpc>
              <a:spcBef>
                <a:spcPts val="479"/>
              </a:spcBef>
            </a:pPr>
            <a:endParaRPr b="0" lang="en-US" sz="3200" spc="-1" strike="noStrike">
              <a:latin typeface="Arial"/>
            </a:endParaRPr>
          </a:p>
        </p:txBody>
      </p:sp>
      <p:sp>
        <p:nvSpPr>
          <p:cNvPr id="375" name="CustomShape 4"/>
          <p:cNvSpPr/>
          <p:nvPr/>
        </p:nvSpPr>
        <p:spPr>
          <a:xfrm>
            <a:off x="1258920" y="1844640"/>
            <a:ext cx="6481440" cy="3384360"/>
          </a:xfrm>
          <a:prstGeom prst="rect">
            <a:avLst/>
          </a:prstGeom>
          <a:gradFill rotWithShape="0">
            <a:gsLst>
              <a:gs pos="0">
                <a:srgbClr val="33cccc"/>
              </a:gs>
              <a:gs pos="50000">
                <a:srgbClr val="ffffff"/>
              </a:gs>
              <a:gs pos="100000">
                <a:srgbClr val="33cccc"/>
              </a:gs>
            </a:gsLst>
            <a:lin ang="5400000"/>
          </a:gradFill>
          <a:ln w="38160">
            <a:solidFill>
              <a:srgbClr val="666699"/>
            </a:solidFill>
            <a:miter/>
          </a:ln>
        </p:spPr>
        <p:style>
          <a:lnRef idx="0"/>
          <a:fillRef idx="0"/>
          <a:effectRef idx="0"/>
          <a:fontRef idx="minor"/>
        </p:style>
        <p:txBody>
          <a:bodyPr wrap="none" lIns="90000" rIns="90000" tIns="45000" bIns="45000" anchor="ctr">
            <a:noAutofit/>
          </a:bodyPr>
          <a:p>
            <a:pPr algn="ctr">
              <a:lnSpc>
                <a:spcPct val="100000"/>
              </a:lnSpc>
            </a:pPr>
            <a:r>
              <a:rPr b="0" lang="en-US" sz="3200" spc="-1" strike="noStrike">
                <a:solidFill>
                  <a:srgbClr val="000000"/>
                </a:solidFill>
                <a:latin typeface="Times New Roman"/>
                <a:cs typeface="Times New Roman"/>
              </a:rPr>
              <a:t>Bedankt voor uw</a:t>
            </a:r>
            <a:endParaRPr b="0" lang="en-US" sz="3200" spc="-1" strike="noStrike">
              <a:latin typeface="Arial"/>
            </a:endParaRPr>
          </a:p>
          <a:p>
            <a:pPr algn="ctr">
              <a:lnSpc>
                <a:spcPct val="100000"/>
              </a:lnSpc>
            </a:pPr>
            <a:r>
              <a:rPr b="0" lang="en-US" sz="3200" spc="-1" strike="noStrike">
                <a:solidFill>
                  <a:srgbClr val="000000"/>
                </a:solidFill>
                <a:latin typeface="Times New Roman"/>
                <a:cs typeface="Times New Roman"/>
              </a:rPr>
              <a:t>aandacht</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2800" spc="-1" strike="noStrike">
                <a:solidFill>
                  <a:srgbClr val="0000ff"/>
                </a:solidFill>
                <a:latin typeface="Times New Roman"/>
                <a:cs typeface="Times New Roman"/>
              </a:rPr>
              <a:t>Philip Staal</a:t>
            </a:r>
            <a:endParaRPr b="0" lang="en-US" sz="2800" spc="-1" strike="noStrike">
              <a:latin typeface="Arial"/>
            </a:endParaRPr>
          </a:p>
          <a:p>
            <a:pPr algn="ctr">
              <a:lnSpc>
                <a:spcPct val="100000"/>
              </a:lnSpc>
            </a:pPr>
            <a:r>
              <a:rPr b="0" lang="en-US" sz="2800" spc="-1" strike="noStrike">
                <a:solidFill>
                  <a:srgbClr val="0000ff"/>
                </a:solidFill>
                <a:latin typeface="Times New Roman"/>
                <a:cs typeface="Times New Roman"/>
              </a:rPr>
              <a:t>www.staal.bz</a:t>
            </a:r>
            <a:endParaRPr b="0" lang="en-US" sz="2800" spc="-1" strike="noStrike">
              <a:latin typeface="Arial"/>
            </a:endParaRPr>
          </a:p>
          <a:p>
            <a:pPr algn="ctr">
              <a:lnSpc>
                <a:spcPct val="100000"/>
              </a:lnSpc>
            </a:pPr>
            <a:r>
              <a:rPr b="0" lang="en-US" sz="2800" spc="-1" strike="noStrike">
                <a:solidFill>
                  <a:srgbClr val="0000ff"/>
                </a:solidFill>
                <a:latin typeface="Times New Roman"/>
                <a:cs typeface="Times New Roman"/>
              </a:rPr>
              <a:t>www.ww2.bz</a:t>
            </a:r>
            <a:endParaRPr b="0" lang="en-US" sz="2800" spc="-1" strike="noStrike">
              <a:latin typeface="Arial"/>
            </a:endParaRPr>
          </a:p>
        </p:txBody>
      </p:sp>
    </p:spTree>
  </p:cSld>
  <mc:AlternateContent>
    <mc:Choice Requires="p14">
      <p:transition spd="slow" p14:dur="2000"/>
    </mc:Choice>
    <mc:Fallback>
      <p:transition spd="slow"/>
    </mc:Fallback>
  </mc:AlternateContent>
  <p:timing>
    <p:tnLst>
      <p:par>
        <p:cTn id="358" dur="indefinite" restart="never" nodeType="tmRoot">
          <p:childTnLst>
            <p:seq>
              <p:cTn id="359" dur="indefinite" nodeType="mainSeq">
                <p:childTnLst>
                  <p:par>
                    <p:cTn id="360" nodeType="clickEffect" fill="hold">
                      <p:stCondLst>
                        <p:cond delay="0"/>
                      </p:stCondLst>
                      <p:childTnLst>
                        <p:par>
                          <p:cTn id="361" nodeType="withEffect" fill="hold">
                            <p:stCondLst>
                              <p:cond delay="0"/>
                            </p:stCondLst>
                            <p:childTnLst>
                              <p:par>
                                <p:cTn id="362" nodeType="afterEffect" fill="hold" presetClass="entr" presetID="19" presetSubtype="10">
                                  <p:stCondLst>
                                    <p:cond delay="2000"/>
                                  </p:stCondLst>
                                  <p:childTnLst>
                                    <p:set>
                                      <p:cBhvr>
                                        <p:cTn id="363" dur="1" fill="hold">
                                          <p:stCondLst>
                                            <p:cond delay="0"/>
                                          </p:stCondLst>
                                        </p:cTn>
                                        <p:tgtEl>
                                          <p:spTgt spid="375"/>
                                        </p:tgtEl>
                                        <p:attrNameLst>
                                          <p:attrName>style.visibility</p:attrName>
                                        </p:attrNameLst>
                                      </p:cBhvr>
                                      <p:to>
                                        <p:strVal val="visible"/>
                                      </p:to>
                                    </p:set>
                                    <p:anim calcmode="lin" valueType="num">
                                      <p:cBhvr additive="repl">
                                        <p:cTn id="364" dur="5000" fill="hold"/>
                                        <p:tgtEl>
                                          <p:spTgt spid="375"/>
                                        </p:tgtEl>
                                        <p:attrNameLst>
                                          <p:attrName>ppt_w</p:attrName>
                                        </p:attrNameLst>
                                      </p:cBhvr>
                                      <p:tavLst>
                                        <p:tav fmla="width*sin(2.5*pi*$)" tm="0">
                                          <p:val>
                                            <p:fltVal val="0"/>
                                          </p:val>
                                        </p:tav>
                                        <p:tav fmla="width*sin(2.5*pi*$)" tm="100000">
                                          <p:val>
                                            <p:fltVal val="1"/>
                                          </p:val>
                                        </p:tav>
                                      </p:tavLst>
                                    </p:anim>
                                    <p:anim calcmode="lin" valueType="num">
                                      <p:cBhvr additive="repl">
                                        <p:cTn id="365" dur="5000" fill="hold"/>
                                        <p:tgtEl>
                                          <p:spTgt spid="375"/>
                                        </p:tgtEl>
                                        <p:attrNameLst>
                                          <p:attrName>ppt_h</p:attrName>
                                        </p:attrNameLst>
                                      </p:cBhvr>
                                      <p:tavLst>
                                        <p:tav tm="0">
                                          <p:val>
                                            <p:strVal val="#ppt_h"/>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8" name="TextShape 1"/>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179" name="TextShape 2"/>
          <p:cNvSpPr txBox="1"/>
          <p:nvPr/>
        </p:nvSpPr>
        <p:spPr>
          <a:xfrm>
            <a:off x="6553080" y="6248520"/>
            <a:ext cx="2050920" cy="456840"/>
          </a:xfrm>
          <a:prstGeom prst="rect">
            <a:avLst/>
          </a:prstGeom>
          <a:noFill/>
          <a:ln>
            <a:noFill/>
          </a:ln>
        </p:spPr>
        <p:txBody>
          <a:bodyPr>
            <a:noAutofit/>
          </a:bodyPr>
          <a:p>
            <a:pPr algn="r">
              <a:lnSpc>
                <a:spcPct val="100000"/>
              </a:lnSpc>
            </a:pPr>
            <a:fld id="{BC263508-E798-49C3-ABE0-EB4AEF64C979}"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180" name="TextShape 3"/>
          <p:cNvSpPr txBox="1"/>
          <p:nvPr/>
        </p:nvSpPr>
        <p:spPr>
          <a:xfrm>
            <a:off x="684360" y="260640"/>
            <a:ext cx="7773480" cy="503640"/>
          </a:xfrm>
          <a:prstGeom prst="rect">
            <a:avLst/>
          </a:prstGeom>
          <a:noFill/>
          <a:ln>
            <a:noFill/>
          </a:ln>
        </p:spPr>
        <p:txBody>
          <a:bodyPr anchor="ctr">
            <a:noAutofit/>
          </a:bodyPr>
          <a:p>
            <a:pPr algn="ctr">
              <a:lnSpc>
                <a:spcPct val="100000"/>
              </a:lnSpc>
            </a:pPr>
            <a:r>
              <a:rPr b="1" lang="en-US" sz="3600" spc="-1" strike="noStrike">
                <a:solidFill>
                  <a:srgbClr val="0000ff"/>
                </a:solidFill>
                <a:latin typeface="Times New Roman"/>
                <a:cs typeface="Times New Roman"/>
              </a:rPr>
              <a:t>Roof gedurende WO II</a:t>
            </a:r>
            <a:endParaRPr b="0" lang="en-US" sz="3600" spc="-1" strike="noStrike">
              <a:solidFill>
                <a:srgbClr val="000000"/>
              </a:solidFill>
              <a:latin typeface="Times New Roman"/>
            </a:endParaRPr>
          </a:p>
        </p:txBody>
      </p:sp>
      <p:graphicFrame>
        <p:nvGraphicFramePr>
          <p:cNvPr id="181" name="Table 4"/>
          <p:cNvGraphicFramePr/>
          <p:nvPr/>
        </p:nvGraphicFramePr>
        <p:xfrm>
          <a:off x="539640" y="908640"/>
          <a:ext cx="8135640" cy="5256360"/>
        </p:xfrm>
        <a:graphic>
          <a:graphicData uri="http://schemas.openxmlformats.org/drawingml/2006/table">
            <a:tbl>
              <a:tblPr/>
              <a:tblGrid>
                <a:gridCol w="5111640"/>
                <a:gridCol w="1657080"/>
                <a:gridCol w="1366920"/>
              </a:tblGrid>
              <a:tr h="573480">
                <a:tc rowSpan="2">
                  <a:txBody>
                    <a:bodyPr anchor="b">
                      <a:noAutofit/>
                    </a:bodyPr>
                    <a:p>
                      <a:pPr>
                        <a:lnSpc>
                          <a:spcPct val="100000"/>
                        </a:lnSpc>
                        <a:spcBef>
                          <a:spcPts val="561"/>
                        </a:spcBef>
                      </a:pPr>
                      <a:r>
                        <a:rPr b="1" lang="en-US" sz="2800" spc="-1" strike="noStrike">
                          <a:solidFill>
                            <a:srgbClr val="000000"/>
                          </a:solidFill>
                          <a:latin typeface="Times New Roman"/>
                          <a:cs typeface="Times New Roman"/>
                        </a:rPr>
                        <a:t>Onderwerp</a:t>
                      </a:r>
                      <a:endParaRPr b="0" lang="en-US" sz="2800" spc="-1" strike="noStrike">
                        <a:latin typeface="Arial"/>
                      </a:endParaRPr>
                    </a:p>
                  </a:txBody>
                  <a:tcPr marL="91440" marR="91440">
                    <a:lnL w="28080">
                      <a:solidFill>
                        <a:srgbClr val="000000"/>
                      </a:solidFill>
                    </a:lnL>
                    <a:lnR w="12240">
                      <a:solidFill>
                        <a:srgbClr val="000000"/>
                      </a:solidFill>
                    </a:lnR>
                    <a:lnT w="28080">
                      <a:solidFill>
                        <a:srgbClr val="000000"/>
                      </a:solidFill>
                    </a:lnT>
                    <a:lnB w="12240">
                      <a:solidFill>
                        <a:srgbClr val="000000"/>
                      </a:solidFill>
                    </a:lnB>
                    <a:noFill/>
                  </a:tcPr>
                </a:tc>
                <a:tc gridSpan="2">
                  <a:txBody>
                    <a:bodyPr anchor="b">
                      <a:noAutofit/>
                    </a:bodyPr>
                    <a:p>
                      <a:pPr algn="ctr">
                        <a:lnSpc>
                          <a:spcPct val="100000"/>
                        </a:lnSpc>
                        <a:spcBef>
                          <a:spcPts val="561"/>
                        </a:spcBef>
                      </a:pPr>
                      <a:r>
                        <a:rPr b="1" lang="en-US" sz="2800" spc="-1" strike="noStrike">
                          <a:solidFill>
                            <a:srgbClr val="000000"/>
                          </a:solidFill>
                          <a:latin typeface="Times New Roman"/>
                          <a:cs typeface="Times New Roman"/>
                        </a:rPr>
                        <a:t>x miljoen</a:t>
                      </a:r>
                      <a:endParaRPr b="0" lang="en-US" sz="2800" spc="-1" strike="noStrike">
                        <a:latin typeface="Arial"/>
                      </a:endParaRPr>
                    </a:p>
                  </a:txBody>
                  <a:tcPr marL="91440" marR="91440">
                    <a:lnL w="12240">
                      <a:solidFill>
                        <a:srgbClr val="000000"/>
                      </a:solidFill>
                    </a:lnL>
                    <a:lnR w="28080">
                      <a:solidFill>
                        <a:srgbClr val="000000"/>
                      </a:solidFill>
                    </a:lnR>
                    <a:lnT w="28080">
                      <a:solidFill>
                        <a:srgbClr val="000000"/>
                      </a:solidFill>
                    </a:lnT>
                    <a:lnB w="12240">
                      <a:solidFill>
                        <a:srgbClr val="000000"/>
                      </a:solidFill>
                    </a:lnB>
                    <a:noFill/>
                  </a:tcPr>
                </a:tc>
                <a:tc hMerge="1">
                  <a:tcPr marL="90000" marR="90000">
                    <a:solidFill>
                      <a:srgbClr val="729fcf"/>
                    </a:solidFill>
                  </a:tcPr>
                </a:tc>
              </a:tr>
              <a:tr h="533520">
                <a:tc vMerge="1">
                  <a:tcPr marL="90000" marR="90000">
                    <a:solidFill>
                      <a:srgbClr val="729fcf"/>
                    </a:solidFill>
                  </a:tcPr>
                </a:tc>
                <a:tc>
                  <a:txBody>
                    <a:bodyPr anchor="b">
                      <a:noAutofit/>
                    </a:bodyPr>
                    <a:p>
                      <a:pPr algn="ctr">
                        <a:lnSpc>
                          <a:spcPct val="100000"/>
                        </a:lnSpc>
                        <a:spcBef>
                          <a:spcPts val="561"/>
                        </a:spcBef>
                      </a:pPr>
                      <a:r>
                        <a:rPr b="1" lang="en-US" sz="2800" spc="-1" strike="noStrike">
                          <a:solidFill>
                            <a:srgbClr val="000000"/>
                          </a:solidFill>
                          <a:latin typeface="Times New Roman"/>
                          <a:cs typeface="Times New Roman"/>
                        </a:rPr>
                        <a:t>nominaal</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chor="b">
                      <a:noAutofit/>
                    </a:bodyPr>
                    <a:p>
                      <a:pPr algn="ctr">
                        <a:lnSpc>
                          <a:spcPct val="100000"/>
                        </a:lnSpc>
                        <a:spcBef>
                          <a:spcPts val="561"/>
                        </a:spcBef>
                      </a:pPr>
                      <a:r>
                        <a:rPr b="1" lang="en-US" sz="2800" spc="-1" strike="noStrike">
                          <a:solidFill>
                            <a:srgbClr val="000000"/>
                          </a:solidFill>
                          <a:latin typeface="Times New Roman"/>
                          <a:cs typeface="Times New Roman"/>
                        </a:rPr>
                        <a:t>Actueel</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51160">
                <a:tc>
                  <a:txBody>
                    <a:bodyPr>
                      <a:noAutofit/>
                    </a:bodyPr>
                    <a:p>
                      <a:pPr>
                        <a:lnSpc>
                          <a:spcPct val="100000"/>
                        </a:lnSpc>
                        <a:spcBef>
                          <a:spcPts val="561"/>
                        </a:spcBef>
                      </a:pPr>
                      <a:r>
                        <a:rPr b="0" lang="en-US" sz="2800" spc="-1" strike="noStrike">
                          <a:solidFill>
                            <a:srgbClr val="000000"/>
                          </a:solidFill>
                          <a:latin typeface="Times New Roman"/>
                          <a:cs typeface="Times New Roman"/>
                        </a:rPr>
                        <a:t>Effecten </a:t>
                      </a:r>
                      <a:r>
                        <a:rPr b="0" lang="en-US" sz="2400" spc="-1" strike="noStrike">
                          <a:solidFill>
                            <a:srgbClr val="000000"/>
                          </a:solidFill>
                          <a:latin typeface="Times New Roman"/>
                          <a:cs typeface="Times New Roman"/>
                        </a:rPr>
                        <a:t>(Liro)</a:t>
                      </a:r>
                      <a:endParaRPr b="0" lang="en-US" sz="24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i="1" lang="en-US" sz="2800" spc="-1" strike="noStrike">
                          <a:solidFill>
                            <a:srgbClr val="000000"/>
                          </a:solidFill>
                          <a:latin typeface="Times New Roman"/>
                          <a:cs typeface="Times New Roman"/>
                        </a:rPr>
                        <a:t>   </a:t>
                      </a:r>
                      <a:r>
                        <a:rPr b="0" i="1" lang="en-US" sz="2800" spc="-1" strike="noStrike">
                          <a:solidFill>
                            <a:srgbClr val="000000"/>
                          </a:solidFill>
                          <a:latin typeface="Times New Roman"/>
                          <a:cs typeface="Times New Roman"/>
                        </a:rPr>
                        <a:t>f </a:t>
                      </a:r>
                      <a:r>
                        <a:rPr b="0" lang="en-US" sz="2800" spc="-1" strike="noStrike">
                          <a:solidFill>
                            <a:srgbClr val="000000"/>
                          </a:solidFill>
                          <a:latin typeface="Times New Roman"/>
                          <a:cs typeface="Times New Roman"/>
                        </a:rPr>
                        <a:t>300</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3.900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33520">
                <a:tc>
                  <a:txBody>
                    <a:bodyPr>
                      <a:noAutofit/>
                    </a:bodyPr>
                    <a:p>
                      <a:pPr>
                        <a:lnSpc>
                          <a:spcPct val="100000"/>
                        </a:lnSpc>
                        <a:spcBef>
                          <a:spcPts val="561"/>
                        </a:spcBef>
                      </a:pPr>
                      <a:r>
                        <a:rPr b="0" lang="en-US" sz="2800" spc="-1" strike="noStrike">
                          <a:solidFill>
                            <a:srgbClr val="000000"/>
                          </a:solidFill>
                          <a:latin typeface="Times New Roman"/>
                          <a:cs typeface="Times New Roman"/>
                        </a:rPr>
                        <a:t>Banktegoeden etc. </a:t>
                      </a:r>
                      <a:r>
                        <a:rPr b="0" lang="en-US" sz="2400" spc="-1" strike="noStrike">
                          <a:solidFill>
                            <a:srgbClr val="000000"/>
                          </a:solidFill>
                          <a:latin typeface="Times New Roman"/>
                          <a:cs typeface="Times New Roman"/>
                        </a:rPr>
                        <a:t>(Liro)</a:t>
                      </a:r>
                      <a:endParaRPr b="0" lang="en-US" sz="24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lang="en-US" sz="2800" spc="-1" strike="noStrike">
                          <a:solidFill>
                            <a:srgbClr val="000000"/>
                          </a:solidFill>
                          <a:latin typeface="Times New Roman"/>
                          <a:cs typeface="Times New Roman"/>
                        </a:rPr>
                        <a:t>     </a:t>
                      </a:r>
                      <a:r>
                        <a:rPr b="0" i="1" lang="en-US" sz="2800" spc="-1" strike="noStrike">
                          <a:solidFill>
                            <a:srgbClr val="000000"/>
                          </a:solidFill>
                          <a:latin typeface="Times New Roman"/>
                          <a:cs typeface="Times New Roman"/>
                        </a:rPr>
                        <a:t>f</a:t>
                      </a:r>
                      <a:r>
                        <a:rPr b="0" lang="en-US" sz="2800" spc="-1" strike="noStrike">
                          <a:solidFill>
                            <a:srgbClr val="000000"/>
                          </a:solidFill>
                          <a:latin typeface="Times New Roman"/>
                          <a:cs typeface="Times New Roman"/>
                        </a:rPr>
                        <a:t> 70</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910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33880">
                <a:tc>
                  <a:txBody>
                    <a:bodyPr>
                      <a:noAutofit/>
                    </a:bodyPr>
                    <a:p>
                      <a:pPr>
                        <a:lnSpc>
                          <a:spcPct val="100000"/>
                        </a:lnSpc>
                        <a:spcBef>
                          <a:spcPts val="561"/>
                        </a:spcBef>
                      </a:pPr>
                      <a:r>
                        <a:rPr b="0" lang="en-US" sz="2800" spc="-1" strike="noStrike">
                          <a:solidFill>
                            <a:srgbClr val="000000"/>
                          </a:solidFill>
                          <a:latin typeface="Times New Roman"/>
                          <a:cs typeface="Times New Roman"/>
                        </a:rPr>
                        <a:t>Diversen </a:t>
                      </a:r>
                      <a:r>
                        <a:rPr b="0" lang="en-US" sz="2400" spc="-1" strike="noStrike">
                          <a:solidFill>
                            <a:srgbClr val="000000"/>
                          </a:solidFill>
                          <a:latin typeface="Times New Roman"/>
                          <a:cs typeface="Times New Roman"/>
                        </a:rPr>
                        <a:t>kostbaarheden </a:t>
                      </a:r>
                      <a:r>
                        <a:rPr b="0" lang="en-US" sz="2800" spc="-1" strike="noStrike">
                          <a:solidFill>
                            <a:srgbClr val="000000"/>
                          </a:solidFill>
                          <a:latin typeface="Times New Roman"/>
                          <a:cs typeface="Times New Roman"/>
                        </a:rPr>
                        <a:t>(</a:t>
                      </a:r>
                      <a:r>
                        <a:rPr b="0" lang="en-US" sz="2400" spc="-1" strike="noStrike">
                          <a:solidFill>
                            <a:srgbClr val="000000"/>
                          </a:solidFill>
                          <a:latin typeface="Times New Roman"/>
                          <a:cs typeface="Times New Roman"/>
                        </a:rPr>
                        <a:t>niet Liro)</a:t>
                      </a:r>
                      <a:endParaRPr b="0" lang="en-US" sz="24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i="1" lang="en-US" sz="2800" spc="-1" strike="noStrike">
                          <a:solidFill>
                            <a:srgbClr val="000000"/>
                          </a:solidFill>
                          <a:latin typeface="Times New Roman"/>
                          <a:cs typeface="Times New Roman"/>
                        </a:rPr>
                        <a:t>     </a:t>
                      </a:r>
                      <a:r>
                        <a:rPr b="0" i="1" lang="en-US" sz="2800" spc="-1" strike="noStrike">
                          <a:solidFill>
                            <a:srgbClr val="000000"/>
                          </a:solidFill>
                          <a:latin typeface="Times New Roman"/>
                          <a:cs typeface="Times New Roman"/>
                        </a:rPr>
                        <a:t>f</a:t>
                      </a:r>
                      <a:r>
                        <a:rPr b="0" lang="en-US" sz="2800" spc="-1" strike="noStrike">
                          <a:solidFill>
                            <a:srgbClr val="000000"/>
                          </a:solidFill>
                          <a:latin typeface="Times New Roman"/>
                          <a:cs typeface="Times New Roman"/>
                        </a:rPr>
                        <a:t> 50</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650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59080">
                <a:tc>
                  <a:txBody>
                    <a:bodyPr>
                      <a:noAutofit/>
                    </a:bodyPr>
                    <a:p>
                      <a:pPr>
                        <a:lnSpc>
                          <a:spcPct val="100000"/>
                        </a:lnSpc>
                        <a:spcBef>
                          <a:spcPts val="561"/>
                        </a:spcBef>
                      </a:pPr>
                      <a:r>
                        <a:rPr b="0" lang="en-US" sz="2800" spc="-1" strike="noStrike">
                          <a:solidFill>
                            <a:srgbClr val="000000"/>
                          </a:solidFill>
                          <a:latin typeface="Times New Roman"/>
                          <a:cs typeface="Times New Roman"/>
                        </a:rPr>
                        <a:t>Bedrijven, </a:t>
                      </a:r>
                      <a:r>
                        <a:rPr b="0" lang="en-US" sz="2400" spc="-1" strike="noStrike">
                          <a:solidFill>
                            <a:srgbClr val="000000"/>
                          </a:solidFill>
                          <a:latin typeface="Times New Roman"/>
                          <a:cs typeface="Times New Roman"/>
                        </a:rPr>
                        <a:t>verkochte en geliquideerde</a:t>
                      </a:r>
                      <a:endParaRPr b="0" lang="en-US" sz="24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i="1" lang="en-US" sz="2800" spc="-1" strike="noStrike">
                          <a:solidFill>
                            <a:srgbClr val="000000"/>
                          </a:solidFill>
                          <a:latin typeface="Times New Roman"/>
                          <a:cs typeface="Times New Roman"/>
                        </a:rPr>
                        <a:t>   </a:t>
                      </a:r>
                      <a:r>
                        <a:rPr b="0" i="1" lang="en-US" sz="2800" spc="-1" strike="noStrike">
                          <a:solidFill>
                            <a:srgbClr val="000000"/>
                          </a:solidFill>
                          <a:latin typeface="Times New Roman"/>
                          <a:cs typeface="Times New Roman"/>
                        </a:rPr>
                        <a:t>f</a:t>
                      </a:r>
                      <a:r>
                        <a:rPr b="0" lang="en-US" sz="2800" spc="-1" strike="noStrike">
                          <a:solidFill>
                            <a:srgbClr val="000000"/>
                          </a:solidFill>
                          <a:latin typeface="Times New Roman"/>
                          <a:cs typeface="Times New Roman"/>
                        </a:rPr>
                        <a:t> 300</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3.900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73480">
                <a:tc>
                  <a:txBody>
                    <a:bodyPr>
                      <a:noAutofit/>
                    </a:bodyPr>
                    <a:p>
                      <a:pPr>
                        <a:lnSpc>
                          <a:spcPct val="100000"/>
                        </a:lnSpc>
                        <a:spcBef>
                          <a:spcPts val="561"/>
                        </a:spcBef>
                      </a:pPr>
                      <a:r>
                        <a:rPr b="0" lang="en-US" sz="2800" spc="-1" strike="noStrike">
                          <a:solidFill>
                            <a:srgbClr val="000000"/>
                          </a:solidFill>
                          <a:latin typeface="Times New Roman"/>
                          <a:cs typeface="Times New Roman"/>
                        </a:rPr>
                        <a:t>Onroerende goederen/hypotheken</a:t>
                      </a:r>
                      <a:endParaRPr b="0" lang="en-US" sz="28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i="1" lang="en-US" sz="2800" spc="-1" strike="noStrike">
                          <a:solidFill>
                            <a:srgbClr val="000000"/>
                          </a:solidFill>
                          <a:latin typeface="Times New Roman"/>
                          <a:cs typeface="Times New Roman"/>
                        </a:rPr>
                        <a:t>   </a:t>
                      </a:r>
                      <a:r>
                        <a:rPr b="0" i="1" lang="en-US" sz="2800" spc="-1" strike="noStrike">
                          <a:solidFill>
                            <a:srgbClr val="000000"/>
                          </a:solidFill>
                          <a:latin typeface="Times New Roman"/>
                          <a:cs typeface="Times New Roman"/>
                        </a:rPr>
                        <a:t>f</a:t>
                      </a:r>
                      <a:r>
                        <a:rPr b="0" lang="en-US" sz="2800" spc="-1" strike="noStrike">
                          <a:solidFill>
                            <a:srgbClr val="000000"/>
                          </a:solidFill>
                          <a:latin typeface="Times New Roman"/>
                          <a:cs typeface="Times New Roman"/>
                        </a:rPr>
                        <a:t> 196</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2.500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543240">
                <a:tc>
                  <a:txBody>
                    <a:bodyPr>
                      <a:noAutofit/>
                    </a:bodyPr>
                    <a:p>
                      <a:pPr>
                        <a:lnSpc>
                          <a:spcPct val="100000"/>
                        </a:lnSpc>
                        <a:spcBef>
                          <a:spcPts val="561"/>
                        </a:spcBef>
                      </a:pPr>
                      <a:r>
                        <a:rPr b="0" lang="en-US" sz="2800" spc="-1" strike="noStrike">
                          <a:solidFill>
                            <a:srgbClr val="000000"/>
                          </a:solidFill>
                          <a:latin typeface="Times New Roman"/>
                          <a:cs typeface="Times New Roman"/>
                        </a:rPr>
                        <a:t>Huisraad, </a:t>
                      </a:r>
                      <a:r>
                        <a:rPr b="0" lang="en-US" sz="2400" spc="-1" strike="noStrike">
                          <a:solidFill>
                            <a:srgbClr val="000000"/>
                          </a:solidFill>
                          <a:latin typeface="Times New Roman"/>
                          <a:cs typeface="Times New Roman"/>
                        </a:rPr>
                        <a:t>geroofde inboedels</a:t>
                      </a:r>
                      <a:endParaRPr b="0" lang="en-US" sz="2400" spc="-1" strike="noStrike">
                        <a:latin typeface="Arial"/>
                      </a:endParaRPr>
                    </a:p>
                  </a:txBody>
                  <a:tcPr marL="91440" marR="91440">
                    <a:lnL w="2808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ctr">
                        <a:lnSpc>
                          <a:spcPct val="100000"/>
                        </a:lnSpc>
                        <a:spcBef>
                          <a:spcPts val="561"/>
                        </a:spcBef>
                      </a:pPr>
                      <a:r>
                        <a:rPr b="0" i="1" lang="en-US" sz="2800" spc="-1" strike="noStrike">
                          <a:solidFill>
                            <a:srgbClr val="000000"/>
                          </a:solidFill>
                          <a:latin typeface="Times New Roman"/>
                          <a:cs typeface="Times New Roman"/>
                        </a:rPr>
                        <a:t>   </a:t>
                      </a:r>
                      <a:r>
                        <a:rPr b="0" i="1" lang="en-US" sz="2800" spc="-1" strike="noStrike">
                          <a:solidFill>
                            <a:srgbClr val="000000"/>
                          </a:solidFill>
                          <a:latin typeface="Times New Roman"/>
                          <a:cs typeface="Times New Roman"/>
                        </a:rPr>
                        <a:t>f</a:t>
                      </a:r>
                      <a:r>
                        <a:rPr b="0" lang="en-US" sz="2800" spc="-1" strike="noStrike">
                          <a:solidFill>
                            <a:srgbClr val="000000"/>
                          </a:solidFill>
                          <a:latin typeface="Times New Roman"/>
                          <a:cs typeface="Times New Roman"/>
                        </a:rPr>
                        <a:t> 118</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1224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1.500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12240">
                      <a:solidFill>
                        <a:srgbClr val="000000"/>
                      </a:solidFill>
                    </a:lnB>
                    <a:noFill/>
                  </a:tcPr>
                </a:tc>
              </a:tr>
              <a:tr h="855000">
                <a:tc>
                  <a:txBody>
                    <a:bodyPr>
                      <a:noAutofit/>
                    </a:bodyPr>
                    <a:p>
                      <a:pPr>
                        <a:lnSpc>
                          <a:spcPct val="100000"/>
                        </a:lnSpc>
                        <a:spcBef>
                          <a:spcPts val="561"/>
                        </a:spcBef>
                      </a:pPr>
                      <a:r>
                        <a:rPr b="0" lang="en-US" sz="2800" spc="-1" strike="noStrike">
                          <a:solidFill>
                            <a:srgbClr val="000000"/>
                          </a:solidFill>
                          <a:latin typeface="Times New Roman"/>
                          <a:cs typeface="Times New Roman"/>
                        </a:rPr>
                        <a:t>TOTAAL</a:t>
                      </a:r>
                      <a:endParaRPr b="0" lang="en-US" sz="2800" spc="-1" strike="noStrike">
                        <a:latin typeface="Arial"/>
                      </a:endParaRPr>
                    </a:p>
                    <a:p>
                      <a:pPr>
                        <a:lnSpc>
                          <a:spcPct val="100000"/>
                        </a:lnSpc>
                        <a:spcBef>
                          <a:spcPts val="400"/>
                        </a:spcBef>
                      </a:pPr>
                      <a:r>
                        <a:rPr b="0" lang="en-US" sz="2000" spc="-1" strike="noStrike">
                          <a:solidFill>
                            <a:srgbClr val="000000"/>
                          </a:solidFill>
                          <a:latin typeface="Times New Roman"/>
                          <a:cs typeface="Times New Roman"/>
                        </a:rPr>
                        <a:t>Volgens US rapport </a:t>
                      </a:r>
                      <a:r>
                        <a:rPr b="0" i="1" lang="en-US" sz="2000" spc="-1" strike="noStrike">
                          <a:solidFill>
                            <a:srgbClr val="000000"/>
                          </a:solidFill>
                          <a:latin typeface="Times New Roman"/>
                          <a:cs typeface="Times New Roman"/>
                        </a:rPr>
                        <a:t>f </a:t>
                      </a:r>
                      <a:r>
                        <a:rPr b="0" lang="en-US" sz="2000" spc="-1" strike="noStrike">
                          <a:solidFill>
                            <a:srgbClr val="000000"/>
                          </a:solidFill>
                          <a:latin typeface="Times New Roman"/>
                          <a:cs typeface="Times New Roman"/>
                        </a:rPr>
                        <a:t>3 miljard (not incl. art).</a:t>
                      </a:r>
                      <a:endParaRPr b="0" lang="en-US" sz="2000" spc="-1" strike="noStrike">
                        <a:latin typeface="Arial"/>
                      </a:endParaRPr>
                    </a:p>
                  </a:txBody>
                  <a:tcPr marL="91440" marR="91440">
                    <a:lnL w="28080">
                      <a:solidFill>
                        <a:srgbClr val="000000"/>
                      </a:solidFill>
                    </a:lnL>
                    <a:lnR w="12240">
                      <a:solidFill>
                        <a:srgbClr val="000000"/>
                      </a:solidFill>
                    </a:lnR>
                    <a:lnT w="12240">
                      <a:solidFill>
                        <a:srgbClr val="000000"/>
                      </a:solidFill>
                    </a:lnT>
                    <a:lnB w="28080">
                      <a:solidFill>
                        <a:srgbClr val="000000"/>
                      </a:solidFill>
                    </a:lnB>
                    <a:noFill/>
                  </a:tcPr>
                </a:tc>
                <a:tc>
                  <a:txBody>
                    <a:bodyPr>
                      <a:noAutofit/>
                    </a:bodyPr>
                    <a:p>
                      <a:pPr algn="ctr">
                        <a:lnSpc>
                          <a:spcPct val="100000"/>
                        </a:lnSpc>
                        <a:spcBef>
                          <a:spcPts val="561"/>
                        </a:spcBef>
                      </a:pPr>
                      <a:r>
                        <a:rPr b="0" i="1" lang="en-US" sz="2800" spc="-1" strike="noStrike">
                          <a:solidFill>
                            <a:srgbClr val="000000"/>
                          </a:solidFill>
                          <a:latin typeface="Times New Roman"/>
                          <a:cs typeface="Times New Roman"/>
                        </a:rPr>
                        <a:t>f</a:t>
                      </a:r>
                      <a:r>
                        <a:rPr b="0" lang="en-US" sz="2800" spc="-1" strike="noStrike">
                          <a:solidFill>
                            <a:srgbClr val="000000"/>
                          </a:solidFill>
                          <a:latin typeface="Times New Roman"/>
                          <a:cs typeface="Times New Roman"/>
                        </a:rPr>
                        <a:t> 1.034</a:t>
                      </a:r>
                      <a:endParaRPr b="0" lang="en-US" sz="2800" spc="-1" strike="noStrike">
                        <a:latin typeface="Arial"/>
                      </a:endParaRPr>
                    </a:p>
                  </a:txBody>
                  <a:tcPr marL="91440" marR="91440">
                    <a:lnL w="12240">
                      <a:solidFill>
                        <a:srgbClr val="000000"/>
                      </a:solidFill>
                    </a:lnL>
                    <a:lnR w="12240">
                      <a:solidFill>
                        <a:srgbClr val="000000"/>
                      </a:solidFill>
                    </a:lnR>
                    <a:lnT w="12240">
                      <a:solidFill>
                        <a:srgbClr val="000000"/>
                      </a:solidFill>
                    </a:lnT>
                    <a:lnB w="28080">
                      <a:solidFill>
                        <a:srgbClr val="000000"/>
                      </a:solidFill>
                    </a:lnB>
                    <a:noFill/>
                  </a:tcPr>
                </a:tc>
                <a:tc>
                  <a:txBody>
                    <a:bodyPr>
                      <a:noAutofit/>
                    </a:bodyPr>
                    <a:p>
                      <a:pPr algn="r">
                        <a:lnSpc>
                          <a:spcPct val="100000"/>
                        </a:lnSpc>
                        <a:spcBef>
                          <a:spcPts val="561"/>
                        </a:spcBef>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13.360</a:t>
                      </a:r>
                      <a:endParaRPr b="0" lang="en-US" sz="2800" spc="-1" strike="noStrike">
                        <a:latin typeface="Arial"/>
                      </a:endParaRPr>
                    </a:p>
                  </a:txBody>
                  <a:tcPr marL="91440" marR="91440">
                    <a:lnL w="12240">
                      <a:solidFill>
                        <a:srgbClr val="000000"/>
                      </a:solidFill>
                    </a:lnL>
                    <a:lnR w="28080">
                      <a:solidFill>
                        <a:srgbClr val="000000"/>
                      </a:solidFill>
                    </a:lnR>
                    <a:lnT w="12240">
                      <a:solidFill>
                        <a:srgbClr val="000000"/>
                      </a:solidFill>
                    </a:lnT>
                    <a:lnB w="28080">
                      <a:solidFill>
                        <a:srgbClr val="000000"/>
                      </a:solidFill>
                    </a:lnB>
                    <a:noFill/>
                  </a:tcPr>
                </a:tc>
              </a:tr>
            </a:tbl>
          </a:graphicData>
        </a:graphic>
      </p:graphicFrame>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2" name="TextShape 1"/>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183" name="TextShape 2"/>
          <p:cNvSpPr txBox="1"/>
          <p:nvPr/>
        </p:nvSpPr>
        <p:spPr>
          <a:xfrm>
            <a:off x="6553080" y="6248520"/>
            <a:ext cx="1904760" cy="456840"/>
          </a:xfrm>
          <a:prstGeom prst="rect">
            <a:avLst/>
          </a:prstGeom>
          <a:noFill/>
          <a:ln>
            <a:noFill/>
          </a:ln>
        </p:spPr>
        <p:txBody>
          <a:bodyPr>
            <a:noAutofit/>
          </a:bodyPr>
          <a:p>
            <a:pPr algn="r">
              <a:lnSpc>
                <a:spcPct val="100000"/>
              </a:lnSpc>
            </a:pPr>
            <a:fld id="{EB43B26A-1F12-4F02-BF65-ADFFB92D7944}"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184" name="TextShape 3"/>
          <p:cNvSpPr txBox="1"/>
          <p:nvPr/>
        </p:nvSpPr>
        <p:spPr>
          <a:xfrm>
            <a:off x="685800" y="257040"/>
            <a:ext cx="7772040" cy="1227240"/>
          </a:xfrm>
          <a:prstGeom prst="rect">
            <a:avLst/>
          </a:prstGeom>
          <a:noFill/>
          <a:ln>
            <a:noFill/>
          </a:ln>
        </p:spPr>
        <p:txBody>
          <a:bodyPr anchor="ctr">
            <a:noAutofit/>
          </a:bodyPr>
          <a:p>
            <a:pPr algn="ctr">
              <a:lnSpc>
                <a:spcPct val="100000"/>
              </a:lnSpc>
            </a:pPr>
            <a:r>
              <a:rPr b="1" lang="en-US" sz="3600" spc="-1" strike="noStrike">
                <a:solidFill>
                  <a:srgbClr val="0000ff"/>
                </a:solidFill>
                <a:latin typeface="Times New Roman"/>
                <a:cs typeface="Times New Roman"/>
              </a:rPr>
              <a:t>Het naoorlogse Rechtsherstel</a:t>
            </a:r>
            <a:br/>
            <a:r>
              <a:rPr b="1" lang="en-US" sz="2000" spc="-1" strike="noStrike">
                <a:solidFill>
                  <a:srgbClr val="0000ff"/>
                </a:solidFill>
                <a:latin typeface="Times New Roman"/>
                <a:cs typeface="Times New Roman"/>
              </a:rPr>
              <a:t>‘</a:t>
            </a:r>
            <a:r>
              <a:rPr b="0" lang="en-US" sz="2000" spc="-1" strike="noStrike">
                <a:solidFill>
                  <a:srgbClr val="0000ff"/>
                </a:solidFill>
                <a:latin typeface="Times New Roman"/>
                <a:cs typeface="Times New Roman"/>
              </a:rPr>
              <a:t>Besluit Herstel Rechtsverkeer’ </a:t>
            </a:r>
            <a:br/>
            <a:r>
              <a:rPr b="0" lang="en-US" sz="2000" spc="-1" strike="noStrike">
                <a:solidFill>
                  <a:srgbClr val="0000ff"/>
                </a:solidFill>
                <a:latin typeface="Times New Roman"/>
                <a:cs typeface="Times New Roman"/>
              </a:rPr>
              <a:t>E93 &amp; E100 van 17-09-1944 en F272 van 16-11-1945</a:t>
            </a:r>
            <a:endParaRPr b="0" lang="en-US" sz="2000" spc="-1" strike="noStrike">
              <a:solidFill>
                <a:srgbClr val="000000"/>
              </a:solidFill>
              <a:latin typeface="Times New Roman"/>
            </a:endParaRPr>
          </a:p>
        </p:txBody>
      </p:sp>
      <p:sp>
        <p:nvSpPr>
          <p:cNvPr id="185" name="TextShape 4"/>
          <p:cNvSpPr txBox="1"/>
          <p:nvPr/>
        </p:nvSpPr>
        <p:spPr>
          <a:xfrm>
            <a:off x="539640" y="1628640"/>
            <a:ext cx="8604000" cy="4619160"/>
          </a:xfrm>
          <a:prstGeom prst="rect">
            <a:avLst/>
          </a:prstGeom>
          <a:noFill/>
          <a:ln>
            <a:noFill/>
          </a:ln>
        </p:spPr>
        <p:txBody>
          <a:bodyPr>
            <a:noAutofit/>
          </a:bodyPr>
          <a:p>
            <a:pPr marL="609480" indent="-609120">
              <a:lnSpc>
                <a:spcPct val="80000"/>
              </a:lnSpc>
              <a:spcBef>
                <a:spcPts val="561"/>
              </a:spcBef>
            </a:pPr>
            <a:r>
              <a:rPr b="0" lang="en-US" sz="2800" spc="-1" strike="noStrike">
                <a:solidFill>
                  <a:srgbClr val="000000"/>
                </a:solidFill>
                <a:latin typeface="Times New Roman"/>
                <a:cs typeface="Times New Roman"/>
              </a:rPr>
              <a:t>Raad voor het Rechtsherstel</a:t>
            </a:r>
            <a:r>
              <a:rPr b="0" lang="en-US" sz="2400" spc="-1" strike="noStrike">
                <a:solidFill>
                  <a:srgbClr val="000000"/>
                </a:solidFill>
                <a:latin typeface="Times New Roman"/>
                <a:cs typeface="Times New Roman"/>
              </a:rPr>
              <a:t> – </a:t>
            </a:r>
            <a:r>
              <a:rPr b="0" lang="en-US" sz="2000" spc="-1" strike="noStrike">
                <a:solidFill>
                  <a:srgbClr val="000000"/>
                </a:solidFill>
                <a:latin typeface="Times New Roman"/>
                <a:cs typeface="Times New Roman"/>
              </a:rPr>
              <a:t>Bijzondere Rechtspraak</a:t>
            </a:r>
            <a:endParaRPr b="0" lang="en-US" sz="2000" spc="-1" strike="noStrike">
              <a:solidFill>
                <a:srgbClr val="000000"/>
              </a:solidFill>
              <a:latin typeface="Times New Roman"/>
            </a:endParaRPr>
          </a:p>
          <a:p>
            <a:pPr marL="609480" indent="-609120">
              <a:lnSpc>
                <a:spcPct val="80000"/>
              </a:lnSpc>
              <a:spcBef>
                <a:spcPts val="561"/>
              </a:spcBef>
              <a:buClr>
                <a:srgbClr val="000000"/>
              </a:buClr>
              <a:buFont typeface="StarSymbol"/>
              <a:buAutoNum type="arabicPeriod"/>
            </a:pPr>
            <a:r>
              <a:rPr b="0" lang="en-US" sz="2800" spc="-1" strike="noStrike">
                <a:solidFill>
                  <a:srgbClr val="000000"/>
                </a:solidFill>
                <a:latin typeface="Times New Roman"/>
                <a:cs typeface="Times New Roman"/>
              </a:rPr>
              <a:t>Afdeling Rechtspraak</a:t>
            </a:r>
            <a:r>
              <a:rPr b="0" lang="en-US" sz="2400" spc="-1" strike="noStrike">
                <a:solidFill>
                  <a:srgbClr val="000000"/>
                </a:solidFill>
                <a:latin typeface="Times New Roman"/>
                <a:cs typeface="Times New Roman"/>
              </a:rPr>
              <a:t> – </a:t>
            </a:r>
            <a:r>
              <a:rPr b="0" lang="en-US" sz="1800" spc="-1" strike="noStrike">
                <a:solidFill>
                  <a:srgbClr val="000000"/>
                </a:solidFill>
                <a:latin typeface="Times New Roman"/>
                <a:cs typeface="Times New Roman"/>
              </a:rPr>
              <a:t>De hoogste instantie bij het rechtsherstel. Niet afhankelijk v.d. regering, uitsluitend bemand door onafhankelijke juristen.</a:t>
            </a:r>
            <a:r>
              <a:rPr b="0" lang="en-US" sz="1400" spc="-1" strike="noStrike">
                <a:solidFill>
                  <a:srgbClr val="000000"/>
                </a:solidFill>
                <a:latin typeface="Times New Roman"/>
                <a:cs typeface="Times New Roman"/>
              </a:rPr>
              <a:t> </a:t>
            </a:r>
            <a:endParaRPr b="0" lang="en-US" sz="1400" spc="-1" strike="noStrike">
              <a:solidFill>
                <a:srgbClr val="000000"/>
              </a:solidFill>
              <a:latin typeface="Times New Roman"/>
            </a:endParaRPr>
          </a:p>
          <a:p>
            <a:pPr marL="609480" indent="-609120">
              <a:lnSpc>
                <a:spcPct val="80000"/>
              </a:lnSpc>
              <a:spcBef>
                <a:spcPts val="561"/>
              </a:spcBef>
              <a:buClr>
                <a:srgbClr val="000000"/>
              </a:buClr>
              <a:buFont typeface="StarSymbol"/>
              <a:buAutoNum type="arabicPeriod"/>
            </a:pPr>
            <a:r>
              <a:rPr b="0" lang="en-US" sz="2800" spc="-1" strike="noStrike">
                <a:solidFill>
                  <a:srgbClr val="000000"/>
                </a:solidFill>
                <a:latin typeface="Times New Roman"/>
                <a:cs typeface="Miriam"/>
              </a:rPr>
              <a:t>Afdeling Effectenregistratie </a:t>
            </a:r>
            <a:r>
              <a:rPr b="0" lang="en-US" sz="1800" spc="-1" strike="noStrike">
                <a:solidFill>
                  <a:srgbClr val="000000"/>
                </a:solidFill>
                <a:latin typeface="Times New Roman"/>
                <a:cs typeface="Miriam"/>
              </a:rPr>
              <a:t>(veranderd naar F272 op 16-11-1945)</a:t>
            </a:r>
            <a:endParaRPr b="0" lang="en-US" sz="1800" spc="-1" strike="noStrike">
              <a:solidFill>
                <a:srgbClr val="000000"/>
              </a:solidFill>
              <a:latin typeface="Times New Roman"/>
            </a:endParaRPr>
          </a:p>
          <a:p>
            <a:pPr marL="609480" indent="-609120">
              <a:lnSpc>
                <a:spcPct val="80000"/>
              </a:lnSpc>
              <a:spcBef>
                <a:spcPts val="561"/>
              </a:spcBef>
              <a:buClr>
                <a:srgbClr val="000000"/>
              </a:buClr>
              <a:buFont typeface="StarSymbol"/>
              <a:buAutoNum type="arabicPeriod"/>
            </a:pPr>
            <a:r>
              <a:rPr b="0" lang="en-US" sz="2800" spc="-1" strike="noStrike">
                <a:solidFill>
                  <a:srgbClr val="000000"/>
                </a:solidFill>
                <a:latin typeface="Times New Roman"/>
                <a:cs typeface="Miriam"/>
              </a:rPr>
              <a:t>Afdeling beheer en het Nederlandse Beheersinstituut</a:t>
            </a:r>
            <a:endParaRPr b="0" lang="en-US" sz="2800" spc="-1" strike="noStrike">
              <a:solidFill>
                <a:srgbClr val="000000"/>
              </a:solidFill>
              <a:latin typeface="Times New Roman"/>
            </a:endParaRPr>
          </a:p>
          <a:p>
            <a:pPr marL="609480" indent="-609120">
              <a:lnSpc>
                <a:spcPct val="80000"/>
              </a:lnSpc>
              <a:spcBef>
                <a:spcPts val="561"/>
              </a:spcBef>
              <a:buClr>
                <a:srgbClr val="000000"/>
              </a:buClr>
              <a:buFont typeface="StarSymbol"/>
              <a:buAutoNum type="arabicPeriod"/>
            </a:pPr>
            <a:r>
              <a:rPr b="0" lang="en-US" sz="2800" spc="-1" strike="noStrike">
                <a:solidFill>
                  <a:srgbClr val="000000"/>
                </a:solidFill>
                <a:latin typeface="Times New Roman"/>
                <a:cs typeface="Miriam"/>
              </a:rPr>
              <a:t>Afdeling Voorzieningen voor Afwezigen</a:t>
            </a:r>
            <a:endParaRPr b="0" lang="en-US" sz="2800" spc="-1" strike="noStrike">
              <a:solidFill>
                <a:srgbClr val="000000"/>
              </a:solidFill>
              <a:latin typeface="Times New Roman"/>
            </a:endParaRPr>
          </a:p>
          <a:p>
            <a:pPr marL="609480" indent="-609120">
              <a:lnSpc>
                <a:spcPct val="80000"/>
              </a:lnSpc>
              <a:spcBef>
                <a:spcPts val="561"/>
              </a:spcBef>
              <a:buClr>
                <a:srgbClr val="000000"/>
              </a:buClr>
              <a:buFont typeface="StarSymbol"/>
              <a:buAutoNum type="arabicPeriod"/>
            </a:pPr>
            <a:r>
              <a:rPr b="0" lang="en-US" sz="2800" spc="-1" strike="noStrike">
                <a:solidFill>
                  <a:srgbClr val="000000"/>
                </a:solidFill>
                <a:latin typeface="Times New Roman"/>
                <a:cs typeface="Miriam"/>
              </a:rPr>
              <a:t>Afdeling Voorzieningen voor Rechtspersonen</a:t>
            </a:r>
            <a:endParaRPr b="0" lang="en-US" sz="2800" spc="-1" strike="noStrike">
              <a:solidFill>
                <a:srgbClr val="000000"/>
              </a:solidFill>
              <a:latin typeface="Times New Roman"/>
            </a:endParaRPr>
          </a:p>
          <a:p>
            <a:pPr marL="609480" indent="-609120">
              <a:lnSpc>
                <a:spcPct val="80000"/>
              </a:lnSpc>
              <a:spcBef>
                <a:spcPts val="561"/>
              </a:spcBef>
              <a:buClr>
                <a:srgbClr val="000000"/>
              </a:buClr>
              <a:buFont typeface="StarSymbol"/>
              <a:buAutoNum type="arabicPeriod"/>
            </a:pPr>
            <a:r>
              <a:rPr b="0" lang="en-US" sz="2800" spc="-1" strike="noStrike">
                <a:solidFill>
                  <a:srgbClr val="000000"/>
                </a:solidFill>
                <a:latin typeface="Times New Roman"/>
                <a:cs typeface="Miriam"/>
              </a:rPr>
              <a:t>Afdeling Onroerende Goederen</a:t>
            </a:r>
            <a:r>
              <a:rPr b="0" lang="en-US" sz="2400" spc="-1" strike="noStrike">
                <a:solidFill>
                  <a:srgbClr val="000000"/>
                </a:solidFill>
                <a:latin typeface="Times New Roman"/>
                <a:cs typeface="Miriam"/>
              </a:rPr>
              <a:t> </a:t>
            </a:r>
            <a:r>
              <a:rPr b="0" lang="en-US" sz="1800" spc="-1" strike="noStrike">
                <a:solidFill>
                  <a:srgbClr val="000000"/>
                </a:solidFill>
                <a:latin typeface="Times New Roman"/>
                <a:cs typeface="Miriam"/>
              </a:rPr>
              <a:t>(toegevoegd op 16-11-1945)</a:t>
            </a:r>
            <a:endParaRPr b="0" lang="en-US" sz="1800" spc="-1" strike="noStrike">
              <a:solidFill>
                <a:srgbClr val="000000"/>
              </a:solidFill>
              <a:latin typeface="Times New Roman"/>
            </a:endParaRPr>
          </a:p>
          <a:p>
            <a:pPr marL="609480" indent="-609120">
              <a:lnSpc>
                <a:spcPct val="80000"/>
              </a:lnSpc>
              <a:spcBef>
                <a:spcPts val="360"/>
              </a:spcBef>
            </a:pPr>
            <a:endParaRPr b="0" lang="en-US" sz="1800" spc="-1" strike="noStrike">
              <a:solidFill>
                <a:srgbClr val="000000"/>
              </a:solidFill>
              <a:latin typeface="Times New Roman"/>
            </a:endParaRPr>
          </a:p>
          <a:p>
            <a:pPr marL="609480" indent="-609120">
              <a:lnSpc>
                <a:spcPct val="80000"/>
              </a:lnSpc>
              <a:spcBef>
                <a:spcPts val="360"/>
              </a:spcBef>
            </a:pPr>
            <a:r>
              <a:rPr b="0" lang="en-US" sz="1800" spc="-1" strike="noStrike">
                <a:solidFill>
                  <a:srgbClr val="000000"/>
                </a:solidFill>
                <a:latin typeface="Times New Roman"/>
                <a:cs typeface="Times New Roman"/>
              </a:rPr>
              <a:t>Ook de vijf laatste afdelingen vervulden rechterlijke taken, hoewel niet alle leden als rechter waren geschoold. Ze waren evenmin autonoom. Ze waren afzetbaar en moesten aanwijzingen van de regering opvolgen. Tegen besluiten van deze vijf afdelingen kon beroep worden aangetekend bij de eerste afdeling, de Afdeling Rechtspraak.</a:t>
            </a:r>
            <a:endParaRPr b="0" lang="en-US" sz="1800" spc="-1" strike="noStrike">
              <a:solidFill>
                <a:srgbClr val="000000"/>
              </a:solidFill>
              <a:latin typeface="Times New Roman"/>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childTnLst>
                  <p:par>
                    <p:cTn id="3" nodeType="clickEffect" fill="hold">
                      <p:stCondLst>
                        <p:cond delay="indefinite"/>
                      </p:stCondLst>
                      <p:childTnLst>
                        <p:par>
                          <p:cTn id="4" nodeType="withEffect" fill="hold">
                            <p:stCondLst>
                              <p:cond delay="0"/>
                            </p:stCondLst>
                            <p:childTnLst>
                              <p:par>
                                <p:cTn id="5" nodeType="clickEffect" fill="hold" presetClass="entr" presetID="16" presetSubtype="37">
                                  <p:stCondLst>
                                    <p:cond delay="0"/>
                                  </p:stCondLst>
                                  <p:childTnLst>
                                    <p:set>
                                      <p:cBhvr>
                                        <p:cTn id="6" dur="1" fill="hold">
                                          <p:stCondLst>
                                            <p:cond delay="0"/>
                                          </p:stCondLst>
                                        </p:cTn>
                                        <p:tgtEl>
                                          <p:spTgt spid="185">
                                            <p:txEl>
                                              <p:pRg st="0" end="0"/>
                                            </p:txEl>
                                          </p:spTgt>
                                        </p:tgtEl>
                                        <p:attrNameLst>
                                          <p:attrName>style.visibility</p:attrName>
                                        </p:attrNameLst>
                                      </p:cBhvr>
                                      <p:to>
                                        <p:strVal val="visible"/>
                                      </p:to>
                                    </p:set>
                                    <p:animEffect filter="barn(outVertical)" transition="in">
                                      <p:cBhvr additive="repl">
                                        <p:cTn id="7" dur="500"/>
                                        <p:tgtEl>
                                          <p:spTgt spid="185">
                                            <p:txEl>
                                              <p:pRg st="0" end="0"/>
                                            </p:txEl>
                                          </p:spTgt>
                                        </p:tgtEl>
                                      </p:cBhvr>
                                    </p:animEffect>
                                  </p:childTnLst>
                                </p:cTn>
                              </p:par>
                            </p:childTnLst>
                          </p:cTn>
                        </p:par>
                      </p:childTnLst>
                    </p:cTn>
                  </p:par>
                  <p:par>
                    <p:cTn id="8" nodeType="clickEffect" fill="hold">
                      <p:stCondLst>
                        <p:cond delay="indefinite"/>
                      </p:stCondLst>
                      <p:childTnLst>
                        <p:par>
                          <p:cTn id="9" nodeType="withEffect" fill="hold">
                            <p:stCondLst>
                              <p:cond delay="0"/>
                            </p:stCondLst>
                            <p:childTnLst>
                              <p:par>
                                <p:cTn id="10" nodeType="clickEffect" fill="hold" presetClass="entr" presetID="16" presetSubtype="37">
                                  <p:stCondLst>
                                    <p:cond delay="0"/>
                                  </p:stCondLst>
                                  <p:childTnLst>
                                    <p:set>
                                      <p:cBhvr>
                                        <p:cTn id="11" dur="1" fill="hold">
                                          <p:stCondLst>
                                            <p:cond delay="0"/>
                                          </p:stCondLst>
                                        </p:cTn>
                                        <p:tgtEl>
                                          <p:spTgt spid="185">
                                            <p:txEl>
                                              <p:pRg st="1" end="1"/>
                                            </p:txEl>
                                          </p:spTgt>
                                        </p:tgtEl>
                                        <p:attrNameLst>
                                          <p:attrName>style.visibility</p:attrName>
                                        </p:attrNameLst>
                                      </p:cBhvr>
                                      <p:to>
                                        <p:strVal val="visible"/>
                                      </p:to>
                                    </p:set>
                                    <p:animEffect filter="barn(outVertical)" transition="in">
                                      <p:cBhvr additive="repl">
                                        <p:cTn id="12" dur="500"/>
                                        <p:tgtEl>
                                          <p:spTgt spid="185">
                                            <p:txEl>
                                              <p:pRg st="1" end="1"/>
                                            </p:txEl>
                                          </p:spTgt>
                                        </p:tgtEl>
                                      </p:cBhvr>
                                    </p:animEffect>
                                  </p:childTnLst>
                                </p:cTn>
                              </p:par>
                            </p:childTnLst>
                          </p:cTn>
                        </p:par>
                      </p:childTnLst>
                    </p:cTn>
                  </p:par>
                  <p:par>
                    <p:cTn id="13" nodeType="clickEffect" fill="hold">
                      <p:stCondLst>
                        <p:cond delay="indefinite"/>
                      </p:stCondLst>
                      <p:childTnLst>
                        <p:par>
                          <p:cTn id="14" nodeType="withEffect" fill="hold">
                            <p:stCondLst>
                              <p:cond delay="0"/>
                            </p:stCondLst>
                            <p:childTnLst>
                              <p:par>
                                <p:cTn id="15" nodeType="clickEffect" fill="hold" presetClass="entr" presetID="16" presetSubtype="37">
                                  <p:stCondLst>
                                    <p:cond delay="0"/>
                                  </p:stCondLst>
                                  <p:childTnLst>
                                    <p:set>
                                      <p:cBhvr>
                                        <p:cTn id="16" dur="1" fill="hold">
                                          <p:stCondLst>
                                            <p:cond delay="0"/>
                                          </p:stCondLst>
                                        </p:cTn>
                                        <p:tgtEl>
                                          <p:spTgt spid="185">
                                            <p:txEl>
                                              <p:pRg st="2" end="2"/>
                                            </p:txEl>
                                          </p:spTgt>
                                        </p:tgtEl>
                                        <p:attrNameLst>
                                          <p:attrName>style.visibility</p:attrName>
                                        </p:attrNameLst>
                                      </p:cBhvr>
                                      <p:to>
                                        <p:strVal val="visible"/>
                                      </p:to>
                                    </p:set>
                                    <p:animEffect filter="barn(outVertical)" transition="in">
                                      <p:cBhvr additive="repl">
                                        <p:cTn id="17" dur="500"/>
                                        <p:tgtEl>
                                          <p:spTgt spid="185">
                                            <p:txEl>
                                              <p:pRg st="2" end="2"/>
                                            </p:txEl>
                                          </p:spTgt>
                                        </p:tgtEl>
                                      </p:cBhvr>
                                    </p:animEffect>
                                  </p:childTnLst>
                                </p:cTn>
                              </p:par>
                            </p:childTnLst>
                          </p:cTn>
                        </p:par>
                      </p:childTnLst>
                    </p:cTn>
                  </p:par>
                  <p:par>
                    <p:cTn id="18" nodeType="clickEffect" fill="hold">
                      <p:stCondLst>
                        <p:cond delay="indefinite"/>
                      </p:stCondLst>
                      <p:childTnLst>
                        <p:par>
                          <p:cTn id="19" nodeType="withEffect" fill="hold">
                            <p:stCondLst>
                              <p:cond delay="0"/>
                            </p:stCondLst>
                            <p:childTnLst>
                              <p:par>
                                <p:cTn id="20" nodeType="clickEffect" fill="hold" presetClass="entr" presetID="16" presetSubtype="37">
                                  <p:stCondLst>
                                    <p:cond delay="0"/>
                                  </p:stCondLst>
                                  <p:childTnLst>
                                    <p:set>
                                      <p:cBhvr>
                                        <p:cTn id="21" dur="1" fill="hold">
                                          <p:stCondLst>
                                            <p:cond delay="0"/>
                                          </p:stCondLst>
                                        </p:cTn>
                                        <p:tgtEl>
                                          <p:spTgt spid="185">
                                            <p:txEl>
                                              <p:pRg st="3" end="3"/>
                                            </p:txEl>
                                          </p:spTgt>
                                        </p:tgtEl>
                                        <p:attrNameLst>
                                          <p:attrName>style.visibility</p:attrName>
                                        </p:attrNameLst>
                                      </p:cBhvr>
                                      <p:to>
                                        <p:strVal val="visible"/>
                                      </p:to>
                                    </p:set>
                                    <p:animEffect filter="barn(outVertical)" transition="in">
                                      <p:cBhvr additive="repl">
                                        <p:cTn id="22" dur="500"/>
                                        <p:tgtEl>
                                          <p:spTgt spid="185">
                                            <p:txEl>
                                              <p:pRg st="3" end="3"/>
                                            </p:txEl>
                                          </p:spTgt>
                                        </p:tgtEl>
                                      </p:cBhvr>
                                    </p:animEffect>
                                  </p:childTnLst>
                                </p:cTn>
                              </p:par>
                            </p:childTnLst>
                          </p:cTn>
                        </p:par>
                      </p:childTnLst>
                    </p:cTn>
                  </p:par>
                  <p:par>
                    <p:cTn id="23" nodeType="clickEffect" fill="hold">
                      <p:stCondLst>
                        <p:cond delay="indefinite"/>
                      </p:stCondLst>
                      <p:childTnLst>
                        <p:par>
                          <p:cTn id="24" nodeType="withEffect" fill="hold">
                            <p:stCondLst>
                              <p:cond delay="0"/>
                            </p:stCondLst>
                            <p:childTnLst>
                              <p:par>
                                <p:cTn id="25" nodeType="clickEffect" fill="hold" presetClass="entr" presetID="16" presetSubtype="37">
                                  <p:stCondLst>
                                    <p:cond delay="0"/>
                                  </p:stCondLst>
                                  <p:childTnLst>
                                    <p:set>
                                      <p:cBhvr>
                                        <p:cTn id="26" dur="1" fill="hold">
                                          <p:stCondLst>
                                            <p:cond delay="0"/>
                                          </p:stCondLst>
                                        </p:cTn>
                                        <p:tgtEl>
                                          <p:spTgt spid="185">
                                            <p:txEl>
                                              <p:pRg st="4" end="4"/>
                                            </p:txEl>
                                          </p:spTgt>
                                        </p:tgtEl>
                                        <p:attrNameLst>
                                          <p:attrName>style.visibility</p:attrName>
                                        </p:attrNameLst>
                                      </p:cBhvr>
                                      <p:to>
                                        <p:strVal val="visible"/>
                                      </p:to>
                                    </p:set>
                                    <p:animEffect filter="barn(outVertical)" transition="in">
                                      <p:cBhvr additive="repl">
                                        <p:cTn id="27" dur="500"/>
                                        <p:tgtEl>
                                          <p:spTgt spid="185">
                                            <p:txEl>
                                              <p:pRg st="4" end="4"/>
                                            </p:txEl>
                                          </p:spTgt>
                                        </p:tgtEl>
                                      </p:cBhvr>
                                    </p:animEffect>
                                  </p:childTnLst>
                                </p:cTn>
                              </p:par>
                            </p:childTnLst>
                          </p:cTn>
                        </p:par>
                      </p:childTnLst>
                    </p:cTn>
                  </p:par>
                  <p:par>
                    <p:cTn id="28" nodeType="clickEffect" fill="hold">
                      <p:stCondLst>
                        <p:cond delay="indefinite"/>
                      </p:stCondLst>
                      <p:childTnLst>
                        <p:par>
                          <p:cTn id="29" nodeType="withEffect" fill="hold">
                            <p:stCondLst>
                              <p:cond delay="0"/>
                            </p:stCondLst>
                            <p:childTnLst>
                              <p:par>
                                <p:cTn id="30" nodeType="clickEffect" fill="hold" presetClass="entr" presetID="16" presetSubtype="37">
                                  <p:stCondLst>
                                    <p:cond delay="0"/>
                                  </p:stCondLst>
                                  <p:childTnLst>
                                    <p:set>
                                      <p:cBhvr>
                                        <p:cTn id="31" dur="1" fill="hold">
                                          <p:stCondLst>
                                            <p:cond delay="0"/>
                                          </p:stCondLst>
                                        </p:cTn>
                                        <p:tgtEl>
                                          <p:spTgt spid="185">
                                            <p:txEl>
                                              <p:pRg st="5" end="5"/>
                                            </p:txEl>
                                          </p:spTgt>
                                        </p:tgtEl>
                                        <p:attrNameLst>
                                          <p:attrName>style.visibility</p:attrName>
                                        </p:attrNameLst>
                                      </p:cBhvr>
                                      <p:to>
                                        <p:strVal val="visible"/>
                                      </p:to>
                                    </p:set>
                                    <p:animEffect filter="barn(outVertical)" transition="in">
                                      <p:cBhvr additive="repl">
                                        <p:cTn id="32" dur="500"/>
                                        <p:tgtEl>
                                          <p:spTgt spid="185">
                                            <p:txEl>
                                              <p:pRg st="5" end="5"/>
                                            </p:txEl>
                                          </p:spTgt>
                                        </p:tgtEl>
                                      </p:cBhvr>
                                    </p:animEffect>
                                  </p:childTnLst>
                                </p:cTn>
                              </p:par>
                            </p:childTnLst>
                          </p:cTn>
                        </p:par>
                      </p:childTnLst>
                    </p:cTn>
                  </p:par>
                  <p:par>
                    <p:cTn id="33" nodeType="clickEffect" fill="hold">
                      <p:stCondLst>
                        <p:cond delay="indefinite"/>
                      </p:stCondLst>
                      <p:childTnLst>
                        <p:par>
                          <p:cTn id="34" nodeType="withEffect" fill="hold">
                            <p:stCondLst>
                              <p:cond delay="0"/>
                            </p:stCondLst>
                            <p:childTnLst>
                              <p:par>
                                <p:cTn id="35" nodeType="clickEffect" fill="hold" presetClass="entr" presetID="16" presetSubtype="37">
                                  <p:stCondLst>
                                    <p:cond delay="0"/>
                                  </p:stCondLst>
                                  <p:childTnLst>
                                    <p:set>
                                      <p:cBhvr>
                                        <p:cTn id="36" dur="1" fill="hold">
                                          <p:stCondLst>
                                            <p:cond delay="0"/>
                                          </p:stCondLst>
                                        </p:cTn>
                                        <p:tgtEl>
                                          <p:spTgt spid="185">
                                            <p:txEl>
                                              <p:pRg st="6" end="6"/>
                                            </p:txEl>
                                          </p:spTgt>
                                        </p:tgtEl>
                                        <p:attrNameLst>
                                          <p:attrName>style.visibility</p:attrName>
                                        </p:attrNameLst>
                                      </p:cBhvr>
                                      <p:to>
                                        <p:strVal val="visible"/>
                                      </p:to>
                                    </p:set>
                                    <p:animEffect filter="barn(outVertical)" transition="in">
                                      <p:cBhvr additive="repl">
                                        <p:cTn id="37" dur="500"/>
                                        <p:tgtEl>
                                          <p:spTgt spid="185">
                                            <p:txEl>
                                              <p:pRg st="6" end="6"/>
                                            </p:txEl>
                                          </p:spTgt>
                                        </p:tgtEl>
                                      </p:cBhvr>
                                    </p:animEffect>
                                  </p:childTnLst>
                                </p:cTn>
                              </p:par>
                            </p:childTnLst>
                          </p:cTn>
                        </p:par>
                      </p:childTnLst>
                    </p:cTn>
                  </p:par>
                  <p:par>
                    <p:cTn id="38" nodeType="clickEffect" fill="hold">
                      <p:stCondLst>
                        <p:cond delay="indefinite"/>
                      </p:stCondLst>
                      <p:childTnLst>
                        <p:par>
                          <p:cTn id="39" nodeType="withEffect" fill="hold">
                            <p:stCondLst>
                              <p:cond delay="0"/>
                            </p:stCondLst>
                            <p:childTnLst>
                              <p:par>
                                <p:cTn id="40" nodeType="clickEffect" fill="hold" presetClass="entr" presetID="16" presetSubtype="37">
                                  <p:stCondLst>
                                    <p:cond delay="0"/>
                                  </p:stCondLst>
                                  <p:childTnLst>
                                    <p:set>
                                      <p:cBhvr>
                                        <p:cTn id="41" dur="1" fill="hold">
                                          <p:stCondLst>
                                            <p:cond delay="0"/>
                                          </p:stCondLst>
                                        </p:cTn>
                                        <p:tgtEl>
                                          <p:spTgt spid="185">
                                            <p:txEl>
                                              <p:pRg st="8" end="8"/>
                                            </p:txEl>
                                          </p:spTgt>
                                        </p:tgtEl>
                                        <p:attrNameLst>
                                          <p:attrName>style.visibility</p:attrName>
                                        </p:attrNameLst>
                                      </p:cBhvr>
                                      <p:to>
                                        <p:strVal val="visible"/>
                                      </p:to>
                                    </p:set>
                                    <p:animEffect filter="barn(outVertical)" transition="in">
                                      <p:cBhvr additive="repl">
                                        <p:cTn id="42" dur="500"/>
                                        <p:tgtEl>
                                          <p:spTgt spid="185">
                                            <p:txEl>
                                              <p:pRg st="8" end="8"/>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TextShape 1"/>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187" name="TextShape 2"/>
          <p:cNvSpPr txBox="1"/>
          <p:nvPr/>
        </p:nvSpPr>
        <p:spPr>
          <a:xfrm>
            <a:off x="6553080" y="6248520"/>
            <a:ext cx="1904760" cy="456840"/>
          </a:xfrm>
          <a:prstGeom prst="rect">
            <a:avLst/>
          </a:prstGeom>
          <a:noFill/>
          <a:ln>
            <a:noFill/>
          </a:ln>
        </p:spPr>
        <p:txBody>
          <a:bodyPr>
            <a:noAutofit/>
          </a:bodyPr>
          <a:p>
            <a:pPr algn="r">
              <a:lnSpc>
                <a:spcPct val="100000"/>
              </a:lnSpc>
            </a:pPr>
            <a:fld id="{4BE555F4-E8C8-4AF4-883B-65DD6FFAE0AB}"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188" name="TextShape 3"/>
          <p:cNvSpPr txBox="1"/>
          <p:nvPr/>
        </p:nvSpPr>
        <p:spPr>
          <a:xfrm>
            <a:off x="685800" y="304920"/>
            <a:ext cx="7772040" cy="1179000"/>
          </a:xfrm>
          <a:prstGeom prst="rect">
            <a:avLst/>
          </a:prstGeom>
          <a:noFill/>
          <a:ln>
            <a:noFill/>
          </a:ln>
        </p:spPr>
        <p:txBody>
          <a:bodyPr anchor="ctr">
            <a:noAutofit/>
          </a:bodyPr>
          <a:p>
            <a:pPr algn="ctr">
              <a:lnSpc>
                <a:spcPct val="100000"/>
              </a:lnSpc>
            </a:pPr>
            <a:r>
              <a:rPr b="1" lang="en-US" sz="3600" spc="-1" strike="noStrike">
                <a:solidFill>
                  <a:srgbClr val="0000ff"/>
                </a:solidFill>
                <a:latin typeface="Times New Roman"/>
                <a:cs typeface="Times New Roman"/>
              </a:rPr>
              <a:t>Het naoorlogse Rechtsherstel</a:t>
            </a:r>
            <a:br/>
            <a:r>
              <a:rPr b="0" lang="en-US" sz="2800" spc="-1" strike="noStrike">
                <a:solidFill>
                  <a:srgbClr val="0000ff"/>
                </a:solidFill>
                <a:latin typeface="Times New Roman"/>
                <a:cs typeface="Times New Roman"/>
              </a:rPr>
              <a:t>Besluit Herstel Rechtsverkeer</a:t>
            </a:r>
            <a:endParaRPr b="0" lang="en-US" sz="2800" spc="-1" strike="noStrike">
              <a:solidFill>
                <a:srgbClr val="000000"/>
              </a:solidFill>
              <a:latin typeface="Times New Roman"/>
            </a:endParaRPr>
          </a:p>
        </p:txBody>
      </p:sp>
      <p:sp>
        <p:nvSpPr>
          <p:cNvPr id="189" name="TextShape 4"/>
          <p:cNvSpPr txBox="1"/>
          <p:nvPr/>
        </p:nvSpPr>
        <p:spPr>
          <a:xfrm>
            <a:off x="539640" y="1773360"/>
            <a:ext cx="8280000" cy="4779720"/>
          </a:xfrm>
          <a:prstGeom prst="rect">
            <a:avLst/>
          </a:prstGeom>
          <a:noFill/>
          <a:ln>
            <a:noFill/>
          </a:ln>
        </p:spPr>
        <p:txBody>
          <a:bodyPr>
            <a:noAutofit/>
          </a:bodyPr>
          <a:p>
            <a:pPr>
              <a:lnSpc>
                <a:spcPct val="100000"/>
              </a:lnSpc>
              <a:spcBef>
                <a:spcPts val="561"/>
              </a:spcBef>
            </a:pPr>
            <a:endParaRPr b="0" lang="en-US" sz="3200" spc="-1" strike="noStrike">
              <a:solidFill>
                <a:srgbClr val="000000"/>
              </a:solidFill>
              <a:latin typeface="Times New Roman"/>
            </a:endParaRPr>
          </a:p>
          <a:p>
            <a:pPr marL="609480" indent="-609120">
              <a:lnSpc>
                <a:spcPct val="100000"/>
              </a:lnSpc>
              <a:spcBef>
                <a:spcPts val="561"/>
              </a:spcBef>
              <a:buClr>
                <a:srgbClr val="000000"/>
              </a:buClr>
              <a:buFont typeface="Symbol" charset="2"/>
              <a:buChar char=""/>
            </a:pPr>
            <a:r>
              <a:rPr b="0" lang="en-US" sz="2800" spc="-1" strike="noStrike">
                <a:solidFill>
                  <a:srgbClr val="000000"/>
                </a:solidFill>
                <a:latin typeface="Times New Roman"/>
                <a:cs typeface="Miriam"/>
              </a:rPr>
              <a:t>Gebaseerd op Koninklijke Besluiten opgesteld door de Nederlandse regering in ballingschap</a:t>
            </a:r>
            <a:endParaRPr b="0" lang="en-US" sz="2800" spc="-1" strike="noStrike">
              <a:solidFill>
                <a:srgbClr val="000000"/>
              </a:solidFill>
              <a:latin typeface="Times New Roman"/>
            </a:endParaRPr>
          </a:p>
          <a:p>
            <a:pPr>
              <a:lnSpc>
                <a:spcPct val="100000"/>
              </a:lnSpc>
              <a:spcBef>
                <a:spcPts val="479"/>
              </a:spcBef>
            </a:pPr>
            <a:endParaRPr b="0" lang="en-US" sz="2800" spc="-1" strike="noStrike">
              <a:solidFill>
                <a:srgbClr val="000000"/>
              </a:solidFill>
              <a:latin typeface="Times New Roman"/>
            </a:endParaRPr>
          </a:p>
          <a:p>
            <a:pPr marL="609480" indent="-609120">
              <a:lnSpc>
                <a:spcPct val="100000"/>
              </a:lnSpc>
              <a:spcBef>
                <a:spcPts val="561"/>
              </a:spcBef>
              <a:buClr>
                <a:srgbClr val="000000"/>
              </a:buClr>
              <a:buFont typeface="Symbol" charset="2"/>
              <a:buChar char=""/>
            </a:pPr>
            <a:r>
              <a:rPr b="0" lang="en-US" sz="2800" spc="-1" strike="noStrike">
                <a:solidFill>
                  <a:srgbClr val="000000"/>
                </a:solidFill>
                <a:latin typeface="Times New Roman"/>
                <a:cs typeface="Miriam"/>
              </a:rPr>
              <a:t>Primair doel: de wederopbouw van Nederland. Het rechtsherstel van slachtoffers van de Duitse terreur had niet de hoogste prioriteit</a:t>
            </a:r>
            <a:endParaRPr b="0" lang="en-US" sz="2800" spc="-1" strike="noStrike">
              <a:solidFill>
                <a:srgbClr val="000000"/>
              </a:solidFill>
              <a:latin typeface="Times New Roman"/>
            </a:endParaRPr>
          </a:p>
          <a:p>
            <a:pPr marL="609480" indent="-609120">
              <a:lnSpc>
                <a:spcPct val="100000"/>
              </a:lnSpc>
              <a:spcBef>
                <a:spcPts val="720"/>
              </a:spcBef>
            </a:pPr>
            <a:endParaRPr b="0" lang="en-US" sz="2800" spc="-1" strike="noStrike">
              <a:solidFill>
                <a:srgbClr val="000000"/>
              </a:solidFill>
              <a:latin typeface="Times New Roman"/>
            </a:endParaRPr>
          </a:p>
        </p:txBody>
      </p:sp>
    </p:spTree>
  </p:cSld>
  <mc:AlternateContent>
    <mc:Choice Requires="p14">
      <p:transition spd="slow" p14:dur="2000"/>
    </mc:Choice>
    <mc:Fallback>
      <p:transition spd="slow"/>
    </mc:Fallback>
  </mc:AlternateContent>
  <p:timing>
    <p:tnLst>
      <p:par>
        <p:cTn id="43" dur="indefinite" restart="never" nodeType="tmRoot">
          <p:childTnLst>
            <p:seq>
              <p:cTn id="44" dur="indefinite" nodeType="mainSeq">
                <p:childTnLst>
                  <p:par>
                    <p:cTn id="45" nodeType="clickEffect" fill="hold">
                      <p:stCondLst>
                        <p:cond delay="indefinite"/>
                      </p:stCondLst>
                      <p:childTnLst>
                        <p:par>
                          <p:cTn id="46" nodeType="withEffect" fill="hold">
                            <p:stCondLst>
                              <p:cond delay="0"/>
                            </p:stCondLst>
                            <p:childTnLst>
                              <p:par>
                                <p:cTn id="47" nodeType="clickEffect" fill="hold" presetClass="entr" presetID="16" presetSubtype="37">
                                  <p:stCondLst>
                                    <p:cond delay="0"/>
                                  </p:stCondLst>
                                  <p:childTnLst>
                                    <p:set>
                                      <p:cBhvr>
                                        <p:cTn id="48" dur="1" fill="hold">
                                          <p:stCondLst>
                                            <p:cond delay="0"/>
                                          </p:stCondLst>
                                        </p:cTn>
                                        <p:tgtEl>
                                          <p:spTgt spid="189">
                                            <p:txEl>
                                              <p:pRg st="1" end="1"/>
                                            </p:txEl>
                                          </p:spTgt>
                                        </p:tgtEl>
                                        <p:attrNameLst>
                                          <p:attrName>style.visibility</p:attrName>
                                        </p:attrNameLst>
                                      </p:cBhvr>
                                      <p:to>
                                        <p:strVal val="visible"/>
                                      </p:to>
                                    </p:set>
                                    <p:animEffect filter="barn(outVertical)" transition="in">
                                      <p:cBhvr additive="repl">
                                        <p:cTn id="49" dur="500"/>
                                        <p:tgtEl>
                                          <p:spTgt spid="189">
                                            <p:txEl>
                                              <p:pRg st="1" end="1"/>
                                            </p:txEl>
                                          </p:spTgt>
                                        </p:tgtEl>
                                      </p:cBhvr>
                                    </p:animEffect>
                                  </p:childTnLst>
                                </p:cTn>
                              </p:par>
                            </p:childTnLst>
                          </p:cTn>
                        </p:par>
                      </p:childTnLst>
                    </p:cTn>
                  </p:par>
                  <p:par>
                    <p:cTn id="50" nodeType="clickEffect" fill="hold">
                      <p:stCondLst>
                        <p:cond delay="indefinite"/>
                      </p:stCondLst>
                      <p:childTnLst>
                        <p:par>
                          <p:cTn id="51" nodeType="withEffect" fill="hold">
                            <p:stCondLst>
                              <p:cond delay="0"/>
                            </p:stCondLst>
                            <p:childTnLst>
                              <p:par>
                                <p:cTn id="52" nodeType="clickEffect" fill="hold" presetClass="entr" presetID="16" presetSubtype="37">
                                  <p:stCondLst>
                                    <p:cond delay="0"/>
                                  </p:stCondLst>
                                  <p:childTnLst>
                                    <p:set>
                                      <p:cBhvr>
                                        <p:cTn id="53" dur="1" fill="hold">
                                          <p:stCondLst>
                                            <p:cond delay="0"/>
                                          </p:stCondLst>
                                        </p:cTn>
                                        <p:tgtEl>
                                          <p:spTgt spid="189">
                                            <p:txEl>
                                              <p:pRg st="3" end="3"/>
                                            </p:txEl>
                                          </p:spTgt>
                                        </p:tgtEl>
                                        <p:attrNameLst>
                                          <p:attrName>style.visibility</p:attrName>
                                        </p:attrNameLst>
                                      </p:cBhvr>
                                      <p:to>
                                        <p:strVal val="visible"/>
                                      </p:to>
                                    </p:set>
                                    <p:animEffect filter="barn(outVertical)" transition="in">
                                      <p:cBhvr additive="repl">
                                        <p:cTn id="54" dur="500"/>
                                        <p:tgtEl>
                                          <p:spTgt spid="189">
                                            <p:txEl>
                                              <p:pRg st="3" end="3"/>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TextShape 1"/>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191" name="TextShape 2"/>
          <p:cNvSpPr txBox="1"/>
          <p:nvPr/>
        </p:nvSpPr>
        <p:spPr>
          <a:xfrm>
            <a:off x="6553080" y="6248520"/>
            <a:ext cx="1904760" cy="456840"/>
          </a:xfrm>
          <a:prstGeom prst="rect">
            <a:avLst/>
          </a:prstGeom>
          <a:noFill/>
          <a:ln>
            <a:noFill/>
          </a:ln>
        </p:spPr>
        <p:txBody>
          <a:bodyPr>
            <a:noAutofit/>
          </a:bodyPr>
          <a:p>
            <a:pPr algn="r">
              <a:lnSpc>
                <a:spcPct val="100000"/>
              </a:lnSpc>
            </a:pPr>
            <a:fld id="{7C1989D4-2E1F-4156-BF68-48F08A98C16F}"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192" name="TextShape 3"/>
          <p:cNvSpPr txBox="1"/>
          <p:nvPr/>
        </p:nvSpPr>
        <p:spPr>
          <a:xfrm>
            <a:off x="685800" y="304920"/>
            <a:ext cx="7772040" cy="914040"/>
          </a:xfrm>
          <a:prstGeom prst="rect">
            <a:avLst/>
          </a:prstGeom>
          <a:noFill/>
          <a:ln>
            <a:noFill/>
          </a:ln>
        </p:spPr>
        <p:txBody>
          <a:bodyPr anchor="ctr">
            <a:noAutofit/>
          </a:bodyPr>
          <a:p>
            <a:pPr algn="ctr">
              <a:lnSpc>
                <a:spcPct val="100000"/>
              </a:lnSpc>
            </a:pPr>
            <a:r>
              <a:rPr b="1" lang="en-US" sz="3600" spc="-1" strike="noStrike">
                <a:solidFill>
                  <a:srgbClr val="0000ff"/>
                </a:solidFill>
                <a:latin typeface="Times New Roman"/>
                <a:cs typeface="Times New Roman"/>
              </a:rPr>
              <a:t>Korte geschiedenis vanaf 1997</a:t>
            </a:r>
            <a:endParaRPr b="0" lang="en-US" sz="3600" spc="-1" strike="noStrike">
              <a:solidFill>
                <a:srgbClr val="000000"/>
              </a:solidFill>
              <a:latin typeface="Times New Roman"/>
            </a:endParaRPr>
          </a:p>
        </p:txBody>
      </p:sp>
      <p:sp>
        <p:nvSpPr>
          <p:cNvPr id="193" name="TextShape 4"/>
          <p:cNvSpPr txBox="1"/>
          <p:nvPr/>
        </p:nvSpPr>
        <p:spPr>
          <a:xfrm>
            <a:off x="685800" y="1197000"/>
            <a:ext cx="7772040" cy="4464000"/>
          </a:xfrm>
          <a:prstGeom prst="rect">
            <a:avLst/>
          </a:prstGeom>
          <a:noFill/>
          <a:ln>
            <a:noFill/>
          </a:ln>
        </p:spPr>
        <p:txBody>
          <a:bodyPr>
            <a:noAutofit/>
          </a:bodyPr>
          <a:p>
            <a:pPr marL="343080" indent="-342720">
              <a:lnSpc>
                <a:spcPct val="100000"/>
              </a:lnSpc>
              <a:spcBef>
                <a:spcPts val="561"/>
              </a:spcBef>
              <a:buClr>
                <a:srgbClr val="000000"/>
              </a:buClr>
              <a:buFont typeface="Symbol" charset="2"/>
              <a:buChar char=""/>
            </a:pPr>
            <a:r>
              <a:rPr b="0" lang="en-US" sz="2800" spc="-1" strike="noStrike">
                <a:solidFill>
                  <a:srgbClr val="000000"/>
                </a:solidFill>
                <a:latin typeface="Times New Roman"/>
                <a:cs typeface="Times New Roman"/>
              </a:rPr>
              <a:t>De </a:t>
            </a:r>
            <a:r>
              <a:rPr b="0" i="1" lang="en-US" sz="2800" spc="-1" strike="noStrike">
                <a:solidFill>
                  <a:srgbClr val="000000"/>
                </a:solidFill>
                <a:latin typeface="Times New Roman"/>
                <a:cs typeface="Times New Roman"/>
              </a:rPr>
              <a:t>Liro archieven</a:t>
            </a:r>
            <a:r>
              <a:rPr b="0" lang="en-US" sz="2800" spc="-1" strike="noStrike">
                <a:solidFill>
                  <a:srgbClr val="000000"/>
                </a:solidFill>
                <a:latin typeface="Times New Roman"/>
                <a:cs typeface="Times New Roman"/>
              </a:rPr>
              <a:t> (Lipman &amp; Rosenthal), de z.g. roofbank, gevonden.                                          </a:t>
            </a:r>
            <a:r>
              <a:rPr b="0" i="1" lang="en-US" sz="2800" spc="-1" strike="noStrike">
                <a:solidFill>
                  <a:srgbClr val="000000"/>
                </a:solidFill>
                <a:latin typeface="Times New Roman"/>
                <a:cs typeface="Miriam"/>
              </a:rPr>
              <a:t>CJO </a:t>
            </a:r>
            <a:r>
              <a:rPr b="0" lang="en-US" sz="2800" spc="-1" strike="noStrike">
                <a:solidFill>
                  <a:srgbClr val="000000"/>
                </a:solidFill>
                <a:latin typeface="Times New Roman"/>
                <a:cs typeface="Miriam"/>
              </a:rPr>
              <a:t>(Centraal Joods Overleg) opgericht korte tijd voordat de Liro archieven aan het licht kwamen, zag nu als belangrijkste taak de WO II Tegoeden.</a:t>
            </a:r>
            <a:endParaRPr b="0" lang="en-US" sz="2800" spc="-1" strike="noStrike">
              <a:solidFill>
                <a:srgbClr val="000000"/>
              </a:solidFill>
              <a:latin typeface="Times New Roman"/>
            </a:endParaRPr>
          </a:p>
          <a:p>
            <a:pPr marL="343080" indent="-342720">
              <a:lnSpc>
                <a:spcPct val="100000"/>
              </a:lnSpc>
              <a:spcBef>
                <a:spcPts val="561"/>
              </a:spcBef>
              <a:buClr>
                <a:srgbClr val="000000"/>
              </a:buClr>
              <a:buFont typeface="Symbol" charset="2"/>
              <a:buChar char=""/>
            </a:pPr>
            <a:r>
              <a:rPr b="0" lang="en-US" sz="2800" spc="-1" strike="noStrike">
                <a:solidFill>
                  <a:srgbClr val="000000"/>
                </a:solidFill>
                <a:latin typeface="Times New Roman"/>
                <a:cs typeface="Miriam"/>
              </a:rPr>
              <a:t>Na de </a:t>
            </a:r>
            <a:r>
              <a:rPr b="0" i="1" lang="en-US" sz="2800" spc="-1" strike="noStrike">
                <a:solidFill>
                  <a:srgbClr val="000000"/>
                </a:solidFill>
                <a:latin typeface="Times New Roman"/>
                <a:cs typeface="Miriam"/>
              </a:rPr>
              <a:t>4e goudtranche</a:t>
            </a:r>
            <a:r>
              <a:rPr b="0" lang="en-US" sz="2800" spc="-1" strike="noStrike">
                <a:solidFill>
                  <a:srgbClr val="000000"/>
                </a:solidFill>
                <a:latin typeface="Times New Roman"/>
                <a:cs typeface="Miriam"/>
              </a:rPr>
              <a:t> bestond er in Israel behoefte om inspraak te hebben. Resultaat – </a:t>
            </a:r>
            <a:r>
              <a:rPr b="0" i="1" lang="en-US" sz="2800" spc="-1" strike="noStrike">
                <a:solidFill>
                  <a:srgbClr val="000000"/>
                </a:solidFill>
                <a:latin typeface="Times New Roman"/>
                <a:cs typeface="Miriam"/>
              </a:rPr>
              <a:t>Platform-IL</a:t>
            </a:r>
            <a:r>
              <a:rPr b="0" lang="en-US" sz="2800" spc="-1" strike="noStrike">
                <a:solidFill>
                  <a:srgbClr val="000000"/>
                </a:solidFill>
                <a:latin typeface="Times New Roman"/>
                <a:cs typeface="Miriam"/>
              </a:rPr>
              <a:t>.</a:t>
            </a:r>
            <a:endParaRPr b="0" lang="en-US" sz="2800" spc="-1" strike="noStrike">
              <a:solidFill>
                <a:srgbClr val="000000"/>
              </a:solidFill>
              <a:latin typeface="Times New Roman"/>
            </a:endParaRPr>
          </a:p>
          <a:p>
            <a:pPr marL="343080" indent="-342720">
              <a:lnSpc>
                <a:spcPct val="100000"/>
              </a:lnSpc>
              <a:spcBef>
                <a:spcPts val="561"/>
              </a:spcBef>
              <a:buClr>
                <a:srgbClr val="000000"/>
              </a:buClr>
              <a:buFont typeface="Symbol" charset="2"/>
              <a:buChar char=""/>
            </a:pPr>
            <a:r>
              <a:rPr b="0" lang="en-US" sz="2800" spc="-1" strike="noStrike">
                <a:solidFill>
                  <a:srgbClr val="000000"/>
                </a:solidFill>
                <a:latin typeface="Times New Roman"/>
                <a:cs typeface="Miriam"/>
              </a:rPr>
              <a:t>Conclusies en aanbevelingen van de </a:t>
            </a:r>
            <a:r>
              <a:rPr b="0" i="1" lang="en-US" sz="2800" spc="-1" strike="noStrike">
                <a:solidFill>
                  <a:srgbClr val="000000"/>
                </a:solidFill>
                <a:latin typeface="Times New Roman"/>
                <a:cs typeface="Miriam"/>
              </a:rPr>
              <a:t>commissies-Kordes, -Scholten en -Van Kemenade</a:t>
            </a:r>
            <a:r>
              <a:rPr b="0" lang="en-US" sz="2800" spc="-1" strike="noStrike">
                <a:solidFill>
                  <a:srgbClr val="000000"/>
                </a:solidFill>
                <a:latin typeface="Times New Roman"/>
                <a:cs typeface="Miriam"/>
              </a:rPr>
              <a:t> kwamen begin deze eeuw (12 januari 2000) beschikbaar</a:t>
            </a:r>
            <a:endParaRPr b="0" lang="en-US" sz="2800" spc="-1" strike="noStrike">
              <a:solidFill>
                <a:srgbClr val="000000"/>
              </a:solidFill>
              <a:latin typeface="Times New Roman"/>
            </a:endParaRPr>
          </a:p>
        </p:txBody>
      </p:sp>
    </p:spTree>
  </p:cSld>
  <mc:AlternateContent>
    <mc:Choice Requires="p14">
      <p:transition spd="slow" p14:dur="2000"/>
    </mc:Choice>
    <mc:Fallback>
      <p:transition spd="slow"/>
    </mc:Fallback>
  </mc:AlternateContent>
  <p:timing>
    <p:tnLst>
      <p:par>
        <p:cTn id="55" dur="indefinite" restart="never" nodeType="tmRoot">
          <p:childTnLst>
            <p:seq>
              <p:cTn id="56" dur="indefinite" nodeType="mainSeq">
                <p:childTnLst>
                  <p:par>
                    <p:cTn id="57" nodeType="clickEffect" fill="hold">
                      <p:stCondLst>
                        <p:cond delay="indefinite"/>
                      </p:stCondLst>
                      <p:childTnLst>
                        <p:par>
                          <p:cTn id="58" nodeType="withEffect" fill="hold">
                            <p:stCondLst>
                              <p:cond delay="0"/>
                            </p:stCondLst>
                            <p:childTnLst>
                              <p:par>
                                <p:cTn id="59" nodeType="clickEffect" fill="hold" presetClass="entr" presetID="16" presetSubtype="37">
                                  <p:stCondLst>
                                    <p:cond delay="0"/>
                                  </p:stCondLst>
                                  <p:childTnLst>
                                    <p:set>
                                      <p:cBhvr>
                                        <p:cTn id="60" dur="1" fill="hold">
                                          <p:stCondLst>
                                            <p:cond delay="0"/>
                                          </p:stCondLst>
                                        </p:cTn>
                                        <p:tgtEl>
                                          <p:spTgt spid="193">
                                            <p:txEl>
                                              <p:pRg st="0" end="0"/>
                                            </p:txEl>
                                          </p:spTgt>
                                        </p:tgtEl>
                                        <p:attrNameLst>
                                          <p:attrName>style.visibility</p:attrName>
                                        </p:attrNameLst>
                                      </p:cBhvr>
                                      <p:to>
                                        <p:strVal val="visible"/>
                                      </p:to>
                                    </p:set>
                                    <p:animEffect filter="barn(outVertical)" transition="in">
                                      <p:cBhvr additive="repl">
                                        <p:cTn id="61" dur="500"/>
                                        <p:tgtEl>
                                          <p:spTgt spid="193">
                                            <p:txEl>
                                              <p:pRg st="0" end="0"/>
                                            </p:txEl>
                                          </p:spTgt>
                                        </p:tgtEl>
                                      </p:cBhvr>
                                    </p:animEffect>
                                  </p:childTnLst>
                                </p:cTn>
                              </p:par>
                            </p:childTnLst>
                          </p:cTn>
                        </p:par>
                      </p:childTnLst>
                    </p:cTn>
                  </p:par>
                  <p:par>
                    <p:cTn id="62" nodeType="clickEffect" fill="hold">
                      <p:stCondLst>
                        <p:cond delay="indefinite"/>
                      </p:stCondLst>
                      <p:childTnLst>
                        <p:par>
                          <p:cTn id="63" nodeType="withEffect" fill="hold">
                            <p:stCondLst>
                              <p:cond delay="0"/>
                            </p:stCondLst>
                            <p:childTnLst>
                              <p:par>
                                <p:cTn id="64" nodeType="clickEffect" fill="hold" presetClass="entr" presetID="16" presetSubtype="37">
                                  <p:stCondLst>
                                    <p:cond delay="0"/>
                                  </p:stCondLst>
                                  <p:childTnLst>
                                    <p:set>
                                      <p:cBhvr>
                                        <p:cTn id="65" dur="1" fill="hold">
                                          <p:stCondLst>
                                            <p:cond delay="0"/>
                                          </p:stCondLst>
                                        </p:cTn>
                                        <p:tgtEl>
                                          <p:spTgt spid="193">
                                            <p:txEl>
                                              <p:pRg st="1" end="1"/>
                                            </p:txEl>
                                          </p:spTgt>
                                        </p:tgtEl>
                                        <p:attrNameLst>
                                          <p:attrName>style.visibility</p:attrName>
                                        </p:attrNameLst>
                                      </p:cBhvr>
                                      <p:to>
                                        <p:strVal val="visible"/>
                                      </p:to>
                                    </p:set>
                                    <p:animEffect filter="barn(outVertical)" transition="in">
                                      <p:cBhvr additive="repl">
                                        <p:cTn id="66" dur="500"/>
                                        <p:tgtEl>
                                          <p:spTgt spid="193">
                                            <p:txEl>
                                              <p:pRg st="1" end="1"/>
                                            </p:txEl>
                                          </p:spTgt>
                                        </p:tgtEl>
                                      </p:cBhvr>
                                    </p:animEffect>
                                  </p:childTnLst>
                                </p:cTn>
                              </p:par>
                            </p:childTnLst>
                          </p:cTn>
                        </p:par>
                      </p:childTnLst>
                    </p:cTn>
                  </p:par>
                  <p:par>
                    <p:cTn id="67" nodeType="clickEffect" fill="hold">
                      <p:stCondLst>
                        <p:cond delay="indefinite"/>
                      </p:stCondLst>
                      <p:childTnLst>
                        <p:par>
                          <p:cTn id="68" nodeType="withEffect" fill="hold">
                            <p:stCondLst>
                              <p:cond delay="0"/>
                            </p:stCondLst>
                            <p:childTnLst>
                              <p:par>
                                <p:cTn id="69" nodeType="clickEffect" fill="hold" presetClass="entr" presetID="16" presetSubtype="37">
                                  <p:stCondLst>
                                    <p:cond delay="0"/>
                                  </p:stCondLst>
                                  <p:childTnLst>
                                    <p:set>
                                      <p:cBhvr>
                                        <p:cTn id="70" dur="1" fill="hold">
                                          <p:stCondLst>
                                            <p:cond delay="0"/>
                                          </p:stCondLst>
                                        </p:cTn>
                                        <p:tgtEl>
                                          <p:spTgt spid="193">
                                            <p:txEl>
                                              <p:pRg st="2" end="2"/>
                                            </p:txEl>
                                          </p:spTgt>
                                        </p:tgtEl>
                                        <p:attrNameLst>
                                          <p:attrName>style.visibility</p:attrName>
                                        </p:attrNameLst>
                                      </p:cBhvr>
                                      <p:to>
                                        <p:strVal val="visible"/>
                                      </p:to>
                                    </p:set>
                                    <p:animEffect filter="barn(outVertical)" transition="in">
                                      <p:cBhvr additive="repl">
                                        <p:cTn id="71" dur="500"/>
                                        <p:tgtEl>
                                          <p:spTgt spid="193">
                                            <p:txEl>
                                              <p:pRg st="2" end="2"/>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TextShape 1"/>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195" name="TextShape 2"/>
          <p:cNvSpPr txBox="1"/>
          <p:nvPr/>
        </p:nvSpPr>
        <p:spPr>
          <a:xfrm>
            <a:off x="6553080" y="6248520"/>
            <a:ext cx="1904760" cy="456840"/>
          </a:xfrm>
          <a:prstGeom prst="rect">
            <a:avLst/>
          </a:prstGeom>
          <a:noFill/>
          <a:ln>
            <a:noFill/>
          </a:ln>
        </p:spPr>
        <p:txBody>
          <a:bodyPr>
            <a:noAutofit/>
          </a:bodyPr>
          <a:p>
            <a:pPr algn="r">
              <a:lnSpc>
                <a:spcPct val="100000"/>
              </a:lnSpc>
            </a:pPr>
            <a:fld id="{F443A371-41E5-43C8-B9F2-FF4872E1E8C4}"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196" name="TextShape 3"/>
          <p:cNvSpPr txBox="1"/>
          <p:nvPr/>
        </p:nvSpPr>
        <p:spPr>
          <a:xfrm>
            <a:off x="685800" y="304920"/>
            <a:ext cx="7772040" cy="1179000"/>
          </a:xfrm>
          <a:prstGeom prst="rect">
            <a:avLst/>
          </a:prstGeom>
          <a:noFill/>
          <a:ln>
            <a:noFill/>
          </a:ln>
        </p:spPr>
        <p:txBody>
          <a:bodyPr anchor="ctr">
            <a:noAutofit/>
          </a:bodyPr>
          <a:p>
            <a:pPr algn="ctr">
              <a:lnSpc>
                <a:spcPct val="100000"/>
              </a:lnSpc>
            </a:pPr>
            <a:r>
              <a:rPr b="1" lang="en-US" sz="4000" spc="-1" strike="noStrike">
                <a:solidFill>
                  <a:srgbClr val="3333cc"/>
                </a:solidFill>
                <a:latin typeface="Times New Roman"/>
                <a:cs typeface="Times New Roman"/>
              </a:rPr>
              <a:t>WO II Tegoeden (Maror-gelden)</a:t>
            </a:r>
            <a:br/>
            <a:r>
              <a:rPr b="0" lang="en-US" sz="2000" spc="-1" strike="noStrike">
                <a:solidFill>
                  <a:srgbClr val="3333cc"/>
                </a:solidFill>
                <a:latin typeface="Times New Roman"/>
                <a:cs typeface="Times New Roman"/>
              </a:rPr>
              <a:t>Verdeling vanaf</a:t>
            </a:r>
            <a:r>
              <a:rPr b="1" lang="en-US" sz="2000" spc="-1" strike="noStrike">
                <a:solidFill>
                  <a:srgbClr val="3333cc"/>
                </a:solidFill>
                <a:latin typeface="Times New Roman"/>
                <a:cs typeface="Times New Roman"/>
              </a:rPr>
              <a:t> </a:t>
            </a:r>
            <a:r>
              <a:rPr b="0" lang="en-US" sz="2000" spc="-1" strike="noStrike">
                <a:solidFill>
                  <a:srgbClr val="3333cc"/>
                </a:solidFill>
                <a:latin typeface="Times New Roman"/>
                <a:cs typeface="Times New Roman"/>
              </a:rPr>
              <a:t>2000 tot heden</a:t>
            </a:r>
            <a:endParaRPr b="0" lang="en-US" sz="2000" spc="-1" strike="noStrike">
              <a:solidFill>
                <a:srgbClr val="000000"/>
              </a:solidFill>
              <a:latin typeface="Times New Roman"/>
            </a:endParaRPr>
          </a:p>
        </p:txBody>
      </p:sp>
      <p:sp>
        <p:nvSpPr>
          <p:cNvPr id="197" name="TextShape 4"/>
          <p:cNvSpPr txBox="1"/>
          <p:nvPr/>
        </p:nvSpPr>
        <p:spPr>
          <a:xfrm>
            <a:off x="685800" y="1484280"/>
            <a:ext cx="7772040" cy="4680720"/>
          </a:xfrm>
          <a:prstGeom prst="rect">
            <a:avLst/>
          </a:prstGeom>
          <a:noFill/>
          <a:ln>
            <a:noFill/>
          </a:ln>
        </p:spPr>
        <p:txBody>
          <a:bodyPr>
            <a:noAutofit/>
          </a:bodyPr>
          <a:p>
            <a:pPr marL="609480" indent="-609120">
              <a:lnSpc>
                <a:spcPct val="100000"/>
              </a:lnSpc>
              <a:spcBef>
                <a:spcPts val="561"/>
              </a:spcBef>
            </a:pPr>
            <a:r>
              <a:rPr b="0" lang="en-US" sz="2800" spc="-1" strike="noStrike">
                <a:solidFill>
                  <a:srgbClr val="000000"/>
                </a:solidFill>
                <a:latin typeface="Times New Roman"/>
                <a:cs typeface="Miriam"/>
              </a:rPr>
              <a:t>De Maror-gelden zijn afkomstig van de overheid en de private sector en moeten gescheiden blijven.</a:t>
            </a:r>
            <a:endParaRPr b="0" lang="en-US" sz="2800" spc="-1" strike="noStrike">
              <a:solidFill>
                <a:srgbClr val="000000"/>
              </a:solidFill>
              <a:latin typeface="Times New Roman"/>
            </a:endParaRPr>
          </a:p>
          <a:p>
            <a:pPr marL="609480" indent="-609120">
              <a:lnSpc>
                <a:spcPct val="100000"/>
              </a:lnSpc>
              <a:spcBef>
                <a:spcPts val="641"/>
              </a:spcBef>
              <a:buClr>
                <a:srgbClr val="000000"/>
              </a:buClr>
              <a:buFont typeface="Symbol" charset="2"/>
              <a:buChar char=""/>
            </a:pPr>
            <a:r>
              <a:rPr b="0" lang="en-US" sz="3200" spc="-1" strike="noStrike">
                <a:solidFill>
                  <a:srgbClr val="000000"/>
                </a:solidFill>
                <a:latin typeface="Times New Roman"/>
                <a:cs typeface="Miriam"/>
              </a:rPr>
              <a:t>P</a:t>
            </a:r>
            <a:r>
              <a:rPr b="0" lang="en-US" sz="2800" spc="-1" strike="noStrike">
                <a:solidFill>
                  <a:srgbClr val="000000"/>
                </a:solidFill>
                <a:latin typeface="Times New Roman"/>
                <a:cs typeface="Miriam"/>
              </a:rPr>
              <a:t>ublieke</a:t>
            </a:r>
            <a:r>
              <a:rPr b="0" lang="en-US" sz="3200" spc="-1" strike="noStrike">
                <a:solidFill>
                  <a:srgbClr val="000000"/>
                </a:solidFill>
                <a:latin typeface="Times New Roman"/>
                <a:cs typeface="Miriam"/>
              </a:rPr>
              <a:t> </a:t>
            </a:r>
            <a:r>
              <a:rPr b="0" lang="en-US" sz="2800" spc="-1" strike="noStrike">
                <a:solidFill>
                  <a:srgbClr val="000000"/>
                </a:solidFill>
                <a:latin typeface="Times New Roman"/>
                <a:cs typeface="Miriam"/>
              </a:rPr>
              <a:t>gelden</a:t>
            </a:r>
            <a:r>
              <a:rPr b="0" lang="en-US" sz="3200" spc="-1" strike="noStrike">
                <a:solidFill>
                  <a:srgbClr val="000000"/>
                </a:solidFill>
                <a:latin typeface="Times New Roman"/>
                <a:cs typeface="Miriam"/>
              </a:rPr>
              <a:t> – </a:t>
            </a:r>
            <a:r>
              <a:rPr b="0" lang="en-US" sz="2800" spc="-1" strike="noStrike">
                <a:solidFill>
                  <a:srgbClr val="000000"/>
                </a:solidFill>
                <a:latin typeface="Times New Roman"/>
                <a:cs typeface="Miriam"/>
              </a:rPr>
              <a:t>SMO/SAMO </a:t>
            </a:r>
            <a:r>
              <a:rPr b="0" lang="en-US" sz="1800" spc="-1" strike="noStrike">
                <a:solidFill>
                  <a:srgbClr val="000000"/>
                </a:solidFill>
                <a:latin typeface="Times New Roman"/>
                <a:cs typeface="Miriam"/>
              </a:rPr>
              <a:t>Rijksoverheid</a:t>
            </a:r>
            <a:endParaRPr b="0" lang="en-US" sz="1800" spc="-1" strike="noStrike">
              <a:solidFill>
                <a:srgbClr val="000000"/>
              </a:solidFill>
              <a:latin typeface="Times New Roman"/>
            </a:endParaRPr>
          </a:p>
          <a:p>
            <a:pPr marL="609480" indent="-609120">
              <a:lnSpc>
                <a:spcPct val="100000"/>
              </a:lnSpc>
              <a:spcBef>
                <a:spcPts val="641"/>
              </a:spcBef>
              <a:buClr>
                <a:srgbClr val="000000"/>
              </a:buClr>
              <a:buFont typeface="Symbol" charset="2"/>
              <a:buChar char=""/>
            </a:pPr>
            <a:r>
              <a:rPr b="0" lang="en-US" sz="3200" spc="-1" strike="noStrike">
                <a:solidFill>
                  <a:srgbClr val="000000"/>
                </a:solidFill>
                <a:latin typeface="Times New Roman"/>
                <a:cs typeface="Miriam"/>
              </a:rPr>
              <a:t>P</a:t>
            </a:r>
            <a:r>
              <a:rPr b="0" lang="en-US" sz="2800" spc="-1" strike="noStrike">
                <a:solidFill>
                  <a:srgbClr val="000000"/>
                </a:solidFill>
                <a:latin typeface="Times New Roman"/>
                <a:cs typeface="Miriam"/>
              </a:rPr>
              <a:t>rivate</a:t>
            </a:r>
            <a:r>
              <a:rPr b="0" lang="en-US" sz="3200" spc="-1" strike="noStrike">
                <a:solidFill>
                  <a:srgbClr val="000000"/>
                </a:solidFill>
                <a:latin typeface="Times New Roman"/>
                <a:cs typeface="Miriam"/>
              </a:rPr>
              <a:t> </a:t>
            </a:r>
            <a:r>
              <a:rPr b="0" lang="en-US" sz="2800" spc="-1" strike="noStrike">
                <a:solidFill>
                  <a:srgbClr val="000000"/>
                </a:solidFill>
                <a:latin typeface="Times New Roman"/>
                <a:cs typeface="Miriam"/>
              </a:rPr>
              <a:t>gelden – SIM </a:t>
            </a:r>
            <a:r>
              <a:rPr b="0" lang="en-US" sz="1800" spc="-1" strike="noStrike">
                <a:solidFill>
                  <a:srgbClr val="000000"/>
                </a:solidFill>
                <a:latin typeface="Times New Roman"/>
                <a:cs typeface="Miriam"/>
              </a:rPr>
              <a:t>Verzekeraars, Banken en EffectenBeurs</a:t>
            </a:r>
            <a:endParaRPr b="0" lang="en-US" sz="1800" spc="-1" strike="noStrike">
              <a:solidFill>
                <a:srgbClr val="000000"/>
              </a:solidFill>
              <a:latin typeface="Times New Roman"/>
            </a:endParaRPr>
          </a:p>
          <a:p>
            <a:pPr marL="609480" indent="-609120">
              <a:lnSpc>
                <a:spcPct val="100000"/>
              </a:lnSpc>
              <a:spcBef>
                <a:spcPts val="641"/>
              </a:spcBef>
            </a:pPr>
            <a:endParaRPr b="0" lang="en-US" sz="1800" spc="-1" strike="noStrike">
              <a:solidFill>
                <a:srgbClr val="000000"/>
              </a:solidFill>
              <a:latin typeface="Times New Roman"/>
            </a:endParaRPr>
          </a:p>
          <a:p>
            <a:pPr marL="609480" indent="-609120">
              <a:lnSpc>
                <a:spcPct val="100000"/>
              </a:lnSpc>
              <a:spcBef>
                <a:spcPts val="561"/>
              </a:spcBef>
            </a:pPr>
            <a:r>
              <a:rPr b="0" lang="en-US" sz="2800" spc="-1" strike="noStrike">
                <a:solidFill>
                  <a:srgbClr val="000000"/>
                </a:solidFill>
                <a:latin typeface="Times New Roman"/>
                <a:cs typeface="Miriam"/>
              </a:rPr>
              <a:t>Verdeling Maror-gelden:</a:t>
            </a:r>
            <a:endParaRPr b="0" lang="en-US" sz="2800" spc="-1" strike="noStrike">
              <a:solidFill>
                <a:srgbClr val="000000"/>
              </a:solidFill>
              <a:latin typeface="Times New Roman"/>
            </a:endParaRPr>
          </a:p>
          <a:p>
            <a:pPr marL="609480" indent="-609120">
              <a:lnSpc>
                <a:spcPct val="100000"/>
              </a:lnSpc>
              <a:spcBef>
                <a:spcPts val="641"/>
              </a:spcBef>
              <a:buClr>
                <a:srgbClr val="000000"/>
              </a:buClr>
              <a:buFont typeface="Symbol" charset="2"/>
              <a:buChar char=""/>
            </a:pPr>
            <a:r>
              <a:rPr b="0" lang="en-US" sz="3200" spc="-1" strike="noStrike">
                <a:solidFill>
                  <a:srgbClr val="000000"/>
                </a:solidFill>
                <a:latin typeface="Times New Roman"/>
                <a:cs typeface="Miriam"/>
              </a:rPr>
              <a:t>I</a:t>
            </a:r>
            <a:r>
              <a:rPr b="0" lang="en-US" sz="2800" spc="-1" strike="noStrike">
                <a:solidFill>
                  <a:srgbClr val="000000"/>
                </a:solidFill>
                <a:latin typeface="Times New Roman"/>
                <a:cs typeface="Miriam"/>
              </a:rPr>
              <a:t>ndividuele uitkeringen (personen):</a:t>
            </a:r>
            <a:r>
              <a:rPr b="0" lang="en-US" sz="3200" spc="-1" strike="noStrike">
                <a:solidFill>
                  <a:srgbClr val="000000"/>
                </a:solidFill>
                <a:latin typeface="Times New Roman"/>
                <a:cs typeface="Miriam"/>
              </a:rPr>
              <a:t> </a:t>
            </a:r>
            <a:r>
              <a:rPr b="0" lang="en-US" sz="2800" spc="-1" strike="noStrike">
                <a:solidFill>
                  <a:srgbClr val="000000"/>
                </a:solidFill>
                <a:latin typeface="Times New Roman"/>
                <a:cs typeface="Miriam"/>
              </a:rPr>
              <a:t>80%</a:t>
            </a:r>
            <a:endParaRPr b="0" lang="en-US" sz="2800" spc="-1" strike="noStrike">
              <a:solidFill>
                <a:srgbClr val="000000"/>
              </a:solidFill>
              <a:latin typeface="Times New Roman"/>
            </a:endParaRPr>
          </a:p>
          <a:p>
            <a:pPr marL="609480" indent="-609120">
              <a:lnSpc>
                <a:spcPct val="100000"/>
              </a:lnSpc>
              <a:spcBef>
                <a:spcPts val="641"/>
              </a:spcBef>
              <a:buClr>
                <a:srgbClr val="000000"/>
              </a:buClr>
              <a:buFont typeface="Symbol" charset="2"/>
              <a:buChar char=""/>
            </a:pPr>
            <a:r>
              <a:rPr b="0" lang="en-US" sz="3200" spc="-1" strike="noStrike">
                <a:solidFill>
                  <a:srgbClr val="000000"/>
                </a:solidFill>
                <a:latin typeface="Times New Roman"/>
                <a:cs typeface="Miriam"/>
              </a:rPr>
              <a:t>U</a:t>
            </a:r>
            <a:r>
              <a:rPr b="0" lang="en-US" sz="2800" spc="-1" strike="noStrike">
                <a:solidFill>
                  <a:srgbClr val="000000"/>
                </a:solidFill>
                <a:latin typeface="Times New Roman"/>
                <a:cs typeface="Miriam"/>
              </a:rPr>
              <a:t>itkeringen</a:t>
            </a:r>
            <a:r>
              <a:rPr b="0" lang="en-US" sz="3200" spc="-1" strike="noStrike">
                <a:solidFill>
                  <a:srgbClr val="000000"/>
                </a:solidFill>
                <a:latin typeface="Times New Roman"/>
                <a:cs typeface="Miriam"/>
              </a:rPr>
              <a:t> </a:t>
            </a:r>
            <a:r>
              <a:rPr b="0" lang="en-US" sz="2800" spc="-1" strike="noStrike">
                <a:solidFill>
                  <a:srgbClr val="000000"/>
                </a:solidFill>
                <a:latin typeface="Times New Roman"/>
                <a:cs typeface="Miriam"/>
              </a:rPr>
              <a:t>aan collectieve doelen: 20</a:t>
            </a:r>
            <a:endParaRPr b="0" lang="en-US" sz="2800" spc="-1" strike="noStrike">
              <a:solidFill>
                <a:srgbClr val="000000"/>
              </a:solidFill>
              <a:latin typeface="Times New Roman"/>
            </a:endParaRPr>
          </a:p>
        </p:txBody>
      </p:sp>
    </p:spTree>
  </p:cSld>
  <mc:AlternateContent>
    <mc:Choice Requires="p14">
      <p:transition spd="slow" p14:dur="2000"/>
    </mc:Choice>
    <mc:Fallback>
      <p:transition spd="slow"/>
    </mc:Fallback>
  </mc:AlternateContent>
  <p:timing>
    <p:tnLst>
      <p:par>
        <p:cTn id="72" dur="indefinite" restart="never" nodeType="tmRoot">
          <p:childTnLst>
            <p:seq>
              <p:cTn id="73" dur="indefinite" nodeType="mainSeq">
                <p:childTnLst>
                  <p:par>
                    <p:cTn id="74" nodeType="clickEffect" fill="hold">
                      <p:stCondLst>
                        <p:cond delay="indefinite"/>
                      </p:stCondLst>
                      <p:childTnLst>
                        <p:par>
                          <p:cTn id="75" nodeType="withEffect" fill="hold">
                            <p:stCondLst>
                              <p:cond delay="0"/>
                            </p:stCondLst>
                            <p:childTnLst>
                              <p:par>
                                <p:cTn id="76" nodeType="clickEffect" fill="hold" presetClass="entr" presetID="16" presetSubtype="37">
                                  <p:stCondLst>
                                    <p:cond delay="0"/>
                                  </p:stCondLst>
                                  <p:childTnLst>
                                    <p:set>
                                      <p:cBhvr>
                                        <p:cTn id="77" dur="1" fill="hold">
                                          <p:stCondLst>
                                            <p:cond delay="0"/>
                                          </p:stCondLst>
                                        </p:cTn>
                                        <p:tgtEl>
                                          <p:spTgt spid="197">
                                            <p:txEl>
                                              <p:pRg st="0" end="0"/>
                                            </p:txEl>
                                          </p:spTgt>
                                        </p:tgtEl>
                                        <p:attrNameLst>
                                          <p:attrName>style.visibility</p:attrName>
                                        </p:attrNameLst>
                                      </p:cBhvr>
                                      <p:to>
                                        <p:strVal val="visible"/>
                                      </p:to>
                                    </p:set>
                                    <p:animEffect filter="barn(outVertical)" transition="in">
                                      <p:cBhvr additive="repl">
                                        <p:cTn id="78" dur="500"/>
                                        <p:tgtEl>
                                          <p:spTgt spid="197">
                                            <p:txEl>
                                              <p:pRg st="0" end="0"/>
                                            </p:txEl>
                                          </p:spTgt>
                                        </p:tgtEl>
                                      </p:cBhvr>
                                    </p:animEffect>
                                  </p:childTnLst>
                                </p:cTn>
                              </p:par>
                            </p:childTnLst>
                          </p:cTn>
                        </p:par>
                      </p:childTnLst>
                    </p:cTn>
                  </p:par>
                  <p:par>
                    <p:cTn id="79" nodeType="clickEffect" fill="hold">
                      <p:stCondLst>
                        <p:cond delay="indefinite"/>
                      </p:stCondLst>
                      <p:childTnLst>
                        <p:par>
                          <p:cTn id="80" nodeType="withEffect" fill="hold">
                            <p:stCondLst>
                              <p:cond delay="0"/>
                            </p:stCondLst>
                            <p:childTnLst>
                              <p:par>
                                <p:cTn id="81" nodeType="clickEffect" fill="hold" presetClass="entr" presetID="16" presetSubtype="37">
                                  <p:stCondLst>
                                    <p:cond delay="0"/>
                                  </p:stCondLst>
                                  <p:childTnLst>
                                    <p:set>
                                      <p:cBhvr>
                                        <p:cTn id="82" dur="1" fill="hold">
                                          <p:stCondLst>
                                            <p:cond delay="0"/>
                                          </p:stCondLst>
                                        </p:cTn>
                                        <p:tgtEl>
                                          <p:spTgt spid="197">
                                            <p:txEl>
                                              <p:pRg st="1" end="1"/>
                                            </p:txEl>
                                          </p:spTgt>
                                        </p:tgtEl>
                                        <p:attrNameLst>
                                          <p:attrName>style.visibility</p:attrName>
                                        </p:attrNameLst>
                                      </p:cBhvr>
                                      <p:to>
                                        <p:strVal val="visible"/>
                                      </p:to>
                                    </p:set>
                                    <p:animEffect filter="barn(outVertical)" transition="in">
                                      <p:cBhvr additive="repl">
                                        <p:cTn id="83" dur="500"/>
                                        <p:tgtEl>
                                          <p:spTgt spid="197">
                                            <p:txEl>
                                              <p:pRg st="1" end="1"/>
                                            </p:txEl>
                                          </p:spTgt>
                                        </p:tgtEl>
                                      </p:cBhvr>
                                    </p:animEffect>
                                  </p:childTnLst>
                                </p:cTn>
                              </p:par>
                            </p:childTnLst>
                          </p:cTn>
                        </p:par>
                      </p:childTnLst>
                    </p:cTn>
                  </p:par>
                  <p:par>
                    <p:cTn id="84" nodeType="clickEffect" fill="hold">
                      <p:stCondLst>
                        <p:cond delay="indefinite"/>
                      </p:stCondLst>
                      <p:childTnLst>
                        <p:par>
                          <p:cTn id="85" nodeType="withEffect" fill="hold">
                            <p:stCondLst>
                              <p:cond delay="0"/>
                            </p:stCondLst>
                            <p:childTnLst>
                              <p:par>
                                <p:cTn id="86" nodeType="clickEffect" fill="hold" presetClass="entr" presetID="16" presetSubtype="37">
                                  <p:stCondLst>
                                    <p:cond delay="0"/>
                                  </p:stCondLst>
                                  <p:childTnLst>
                                    <p:set>
                                      <p:cBhvr>
                                        <p:cTn id="87" dur="1" fill="hold">
                                          <p:stCondLst>
                                            <p:cond delay="0"/>
                                          </p:stCondLst>
                                        </p:cTn>
                                        <p:tgtEl>
                                          <p:spTgt spid="197">
                                            <p:txEl>
                                              <p:pRg st="2" end="2"/>
                                            </p:txEl>
                                          </p:spTgt>
                                        </p:tgtEl>
                                        <p:attrNameLst>
                                          <p:attrName>style.visibility</p:attrName>
                                        </p:attrNameLst>
                                      </p:cBhvr>
                                      <p:to>
                                        <p:strVal val="visible"/>
                                      </p:to>
                                    </p:set>
                                    <p:animEffect filter="barn(outVertical)" transition="in">
                                      <p:cBhvr additive="repl">
                                        <p:cTn id="88" dur="500"/>
                                        <p:tgtEl>
                                          <p:spTgt spid="197">
                                            <p:txEl>
                                              <p:pRg st="2" end="2"/>
                                            </p:txEl>
                                          </p:spTgt>
                                        </p:tgtEl>
                                      </p:cBhvr>
                                    </p:animEffect>
                                  </p:childTnLst>
                                </p:cTn>
                              </p:par>
                            </p:childTnLst>
                          </p:cTn>
                        </p:par>
                      </p:childTnLst>
                    </p:cTn>
                  </p:par>
                  <p:par>
                    <p:cTn id="89" nodeType="clickEffect" fill="hold">
                      <p:stCondLst>
                        <p:cond delay="indefinite"/>
                      </p:stCondLst>
                      <p:childTnLst>
                        <p:par>
                          <p:cTn id="90" nodeType="withEffect" fill="hold">
                            <p:stCondLst>
                              <p:cond delay="0"/>
                            </p:stCondLst>
                            <p:childTnLst>
                              <p:par>
                                <p:cTn id="91" nodeType="clickEffect" fill="hold" presetClass="entr" presetID="16" presetSubtype="37">
                                  <p:stCondLst>
                                    <p:cond delay="0"/>
                                  </p:stCondLst>
                                  <p:childTnLst>
                                    <p:set>
                                      <p:cBhvr>
                                        <p:cTn id="92" dur="1" fill="hold">
                                          <p:stCondLst>
                                            <p:cond delay="0"/>
                                          </p:stCondLst>
                                        </p:cTn>
                                        <p:tgtEl>
                                          <p:spTgt spid="197">
                                            <p:txEl>
                                              <p:pRg st="4" end="4"/>
                                            </p:txEl>
                                          </p:spTgt>
                                        </p:tgtEl>
                                        <p:attrNameLst>
                                          <p:attrName>style.visibility</p:attrName>
                                        </p:attrNameLst>
                                      </p:cBhvr>
                                      <p:to>
                                        <p:strVal val="visible"/>
                                      </p:to>
                                    </p:set>
                                    <p:animEffect filter="barn(outVertical)" transition="in">
                                      <p:cBhvr additive="repl">
                                        <p:cTn id="93" dur="500"/>
                                        <p:tgtEl>
                                          <p:spTgt spid="197">
                                            <p:txEl>
                                              <p:pRg st="4" end="4"/>
                                            </p:txEl>
                                          </p:spTgt>
                                        </p:tgtEl>
                                      </p:cBhvr>
                                    </p:animEffect>
                                  </p:childTnLst>
                                </p:cTn>
                              </p:par>
                            </p:childTnLst>
                          </p:cTn>
                        </p:par>
                      </p:childTnLst>
                    </p:cTn>
                  </p:par>
                  <p:par>
                    <p:cTn id="94" nodeType="clickEffect" fill="hold">
                      <p:stCondLst>
                        <p:cond delay="indefinite"/>
                      </p:stCondLst>
                      <p:childTnLst>
                        <p:par>
                          <p:cTn id="95" nodeType="withEffect" fill="hold">
                            <p:stCondLst>
                              <p:cond delay="0"/>
                            </p:stCondLst>
                            <p:childTnLst>
                              <p:par>
                                <p:cTn id="96" nodeType="clickEffect" fill="hold" presetClass="entr" presetID="16" presetSubtype="37">
                                  <p:stCondLst>
                                    <p:cond delay="0"/>
                                  </p:stCondLst>
                                  <p:childTnLst>
                                    <p:set>
                                      <p:cBhvr>
                                        <p:cTn id="97" dur="1" fill="hold">
                                          <p:stCondLst>
                                            <p:cond delay="0"/>
                                          </p:stCondLst>
                                        </p:cTn>
                                        <p:tgtEl>
                                          <p:spTgt spid="197">
                                            <p:txEl>
                                              <p:pRg st="5" end="5"/>
                                            </p:txEl>
                                          </p:spTgt>
                                        </p:tgtEl>
                                        <p:attrNameLst>
                                          <p:attrName>style.visibility</p:attrName>
                                        </p:attrNameLst>
                                      </p:cBhvr>
                                      <p:to>
                                        <p:strVal val="visible"/>
                                      </p:to>
                                    </p:set>
                                    <p:animEffect filter="barn(outVertical)" transition="in">
                                      <p:cBhvr additive="repl">
                                        <p:cTn id="98" dur="500"/>
                                        <p:tgtEl>
                                          <p:spTgt spid="197">
                                            <p:txEl>
                                              <p:pRg st="5" end="5"/>
                                            </p:txEl>
                                          </p:spTgt>
                                        </p:tgtEl>
                                      </p:cBhvr>
                                    </p:animEffect>
                                  </p:childTnLst>
                                </p:cTn>
                              </p:par>
                            </p:childTnLst>
                          </p:cTn>
                        </p:par>
                      </p:childTnLst>
                    </p:cTn>
                  </p:par>
                  <p:par>
                    <p:cTn id="99" nodeType="clickEffect" fill="hold">
                      <p:stCondLst>
                        <p:cond delay="indefinite"/>
                      </p:stCondLst>
                      <p:childTnLst>
                        <p:par>
                          <p:cTn id="100" nodeType="withEffect" fill="hold">
                            <p:stCondLst>
                              <p:cond delay="0"/>
                            </p:stCondLst>
                            <p:childTnLst>
                              <p:par>
                                <p:cTn id="101" nodeType="clickEffect" fill="hold" presetClass="entr" presetID="16" presetSubtype="37">
                                  <p:stCondLst>
                                    <p:cond delay="0"/>
                                  </p:stCondLst>
                                  <p:childTnLst>
                                    <p:set>
                                      <p:cBhvr>
                                        <p:cTn id="102" dur="1" fill="hold">
                                          <p:stCondLst>
                                            <p:cond delay="0"/>
                                          </p:stCondLst>
                                        </p:cTn>
                                        <p:tgtEl>
                                          <p:spTgt spid="197">
                                            <p:txEl>
                                              <p:pRg st="6" end="6"/>
                                            </p:txEl>
                                          </p:spTgt>
                                        </p:tgtEl>
                                        <p:attrNameLst>
                                          <p:attrName>style.visibility</p:attrName>
                                        </p:attrNameLst>
                                      </p:cBhvr>
                                      <p:to>
                                        <p:strVal val="visible"/>
                                      </p:to>
                                    </p:set>
                                    <p:animEffect filter="barn(outVertical)" transition="in">
                                      <p:cBhvr additive="repl">
                                        <p:cTn id="103" dur="500"/>
                                        <p:tgtEl>
                                          <p:spTgt spid="197">
                                            <p:txEl>
                                              <p:pRg st="6" end="6"/>
                                            </p:txEl>
                                          </p:spTgt>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TextShape 1"/>
          <p:cNvSpPr txBox="1"/>
          <p:nvPr/>
        </p:nvSpPr>
        <p:spPr>
          <a:xfrm>
            <a:off x="3124080" y="6248520"/>
            <a:ext cx="2895120" cy="456840"/>
          </a:xfrm>
          <a:prstGeom prst="rect">
            <a:avLst/>
          </a:prstGeom>
          <a:noFill/>
          <a:ln>
            <a:noFill/>
          </a:ln>
        </p:spPr>
        <p:txBody>
          <a:bodyPr>
            <a:noAutofit/>
          </a:bodyPr>
          <a:p>
            <a:pPr algn="ctr">
              <a:lnSpc>
                <a:spcPct val="100000"/>
              </a:lnSpc>
            </a:pPr>
            <a:r>
              <a:rPr b="0" lang="en-US" sz="1400" spc="-1" strike="noStrike">
                <a:solidFill>
                  <a:srgbClr val="000000"/>
                </a:solidFill>
                <a:latin typeface="Times New Roman"/>
                <a:cs typeface="Times New Roman"/>
              </a:rPr>
              <a:t>€</a:t>
            </a:r>
            <a:r>
              <a:rPr b="0" lang="en-US" sz="1400" spc="-1" strike="noStrike">
                <a:solidFill>
                  <a:srgbClr val="000000"/>
                </a:solidFill>
                <a:latin typeface="Times New Roman"/>
                <a:cs typeface="Times New Roman"/>
              </a:rPr>
              <a:t>1=2,203 gulden</a:t>
            </a:r>
            <a:endParaRPr b="0" lang="en-US" sz="1400" spc="-1" strike="noStrike">
              <a:latin typeface="Times New Roman"/>
            </a:endParaRPr>
          </a:p>
        </p:txBody>
      </p:sp>
      <p:sp>
        <p:nvSpPr>
          <p:cNvPr id="199" name="TextShape 2"/>
          <p:cNvSpPr txBox="1"/>
          <p:nvPr/>
        </p:nvSpPr>
        <p:spPr>
          <a:xfrm>
            <a:off x="6553080" y="6248520"/>
            <a:ext cx="1904760" cy="456840"/>
          </a:xfrm>
          <a:prstGeom prst="rect">
            <a:avLst/>
          </a:prstGeom>
          <a:noFill/>
          <a:ln>
            <a:noFill/>
          </a:ln>
        </p:spPr>
        <p:txBody>
          <a:bodyPr>
            <a:noAutofit/>
          </a:bodyPr>
          <a:p>
            <a:pPr algn="r">
              <a:lnSpc>
                <a:spcPct val="100000"/>
              </a:lnSpc>
            </a:pPr>
            <a:fld id="{CD38D872-AD5F-4988-BD29-34E0C6059262}"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200" name="CustomShape 3"/>
          <p:cNvSpPr/>
          <p:nvPr/>
        </p:nvSpPr>
        <p:spPr>
          <a:xfrm>
            <a:off x="0" y="0"/>
            <a:ext cx="9143640" cy="1071000"/>
          </a:xfrm>
          <a:prstGeom prst="rect">
            <a:avLst/>
          </a:prstGeom>
          <a:noFill/>
          <a:ln>
            <a:noFill/>
          </a:ln>
        </p:spPr>
        <p:style>
          <a:lnRef idx="0"/>
          <a:fillRef idx="0"/>
          <a:effectRef idx="0"/>
          <a:fontRef idx="minor"/>
        </p:style>
        <p:txBody>
          <a:bodyPr lIns="90000" rIns="90000" tIns="45000" bIns="45000">
            <a:spAutoFit/>
          </a:bodyPr>
          <a:p>
            <a:pPr algn="ctr">
              <a:lnSpc>
                <a:spcPct val="100000"/>
              </a:lnSpc>
              <a:spcBef>
                <a:spcPts val="1800"/>
              </a:spcBef>
            </a:pPr>
            <a:r>
              <a:rPr b="1" lang="en-US" sz="3600" spc="-1" strike="noStrike">
                <a:solidFill>
                  <a:srgbClr val="0000ff"/>
                </a:solidFill>
                <a:latin typeface="Times New Roman"/>
                <a:cs typeface="Times New Roman"/>
              </a:rPr>
              <a:t>Totale Gelden WO II Tegoeden – in € miljoen</a:t>
            </a:r>
            <a:endParaRPr b="0" lang="en-US" sz="3600" spc="-1" strike="noStrike">
              <a:latin typeface="Arial"/>
            </a:endParaRPr>
          </a:p>
          <a:p>
            <a:pPr algn="ctr">
              <a:lnSpc>
                <a:spcPct val="100000"/>
              </a:lnSpc>
              <a:spcBef>
                <a:spcPts val="1001"/>
              </a:spcBef>
            </a:pPr>
            <a:r>
              <a:rPr b="1" lang="en-US" sz="2000" spc="-1" strike="noStrike">
                <a:solidFill>
                  <a:srgbClr val="0000ff"/>
                </a:solidFill>
                <a:latin typeface="Times New Roman"/>
                <a:cs typeface="Times New Roman"/>
              </a:rPr>
              <a:t>December 2000</a:t>
            </a:r>
            <a:endParaRPr b="0" lang="en-US" sz="2000" spc="-1" strike="noStrike">
              <a:latin typeface="Arial"/>
            </a:endParaRPr>
          </a:p>
        </p:txBody>
      </p:sp>
      <p:sp>
        <p:nvSpPr>
          <p:cNvPr id="201" name="CustomShape 4"/>
          <p:cNvSpPr/>
          <p:nvPr/>
        </p:nvSpPr>
        <p:spPr>
          <a:xfrm>
            <a:off x="152280" y="1295280"/>
            <a:ext cx="3733560" cy="2209320"/>
          </a:xfrm>
          <a:prstGeom prst="rect">
            <a:avLst/>
          </a:prstGeom>
          <a:gradFill rotWithShape="0">
            <a:gsLst>
              <a:gs pos="0">
                <a:srgbClr val="33ccff"/>
              </a:gs>
              <a:gs pos="100000">
                <a:srgbClr val="ccffff"/>
              </a:gs>
            </a:gsLst>
            <a:path path="rect"/>
          </a:gradFill>
          <a:ln w="38160">
            <a:solidFill>
              <a:srgbClr val="333399"/>
            </a:solidFill>
            <a:miter/>
          </a:ln>
        </p:spPr>
        <p:style>
          <a:lnRef idx="0"/>
          <a:fillRef idx="0"/>
          <a:effectRef idx="0"/>
          <a:fontRef idx="minor"/>
        </p:style>
        <p:txBody>
          <a:bodyPr wrap="none" lIns="90000" rIns="90000" tIns="45000" bIns="45000" anchor="ctr">
            <a:noAutofit/>
          </a:bodyPr>
          <a:p>
            <a:pPr algn="ctr">
              <a:lnSpc>
                <a:spcPct val="100000"/>
              </a:lnSpc>
              <a:spcBef>
                <a:spcPts val="1400"/>
              </a:spcBef>
            </a:pPr>
            <a:endParaRPr b="0" lang="en-US" sz="1800" spc="-1" strike="noStrike">
              <a:latin typeface="Arial"/>
            </a:endParaRPr>
          </a:p>
          <a:p>
            <a:pPr algn="ctr">
              <a:lnSpc>
                <a:spcPct val="100000"/>
              </a:lnSpc>
              <a:spcBef>
                <a:spcPts val="1400"/>
              </a:spcBef>
            </a:pPr>
            <a:r>
              <a:rPr b="1" lang="en-US" sz="2800" spc="-1" strike="noStrike">
                <a:solidFill>
                  <a:srgbClr val="000000"/>
                </a:solidFill>
                <a:latin typeface="Times New Roman"/>
                <a:cs typeface="Times New Roman"/>
              </a:rPr>
              <a:t>Publieke Gelden</a:t>
            </a:r>
            <a:endParaRPr b="0" lang="en-US" sz="2800" spc="-1" strike="noStrike">
              <a:latin typeface="Arial"/>
            </a:endParaRPr>
          </a:p>
          <a:p>
            <a:pPr algn="ctr">
              <a:lnSpc>
                <a:spcPct val="100000"/>
              </a:lnSpc>
              <a:spcBef>
                <a:spcPts val="1400"/>
              </a:spcBef>
            </a:pPr>
            <a:r>
              <a:rPr b="0" lang="en-US" sz="2800" spc="-1" strike="noStrike">
                <a:solidFill>
                  <a:srgbClr val="000000"/>
                </a:solidFill>
                <a:latin typeface="Times New Roman"/>
                <a:cs typeface="Times New Roman"/>
              </a:rPr>
              <a:t>Ministerie van Financien</a:t>
            </a:r>
            <a:endParaRPr b="0" lang="en-US" sz="2800" spc="-1" strike="noStrike">
              <a:latin typeface="Arial"/>
            </a:endParaRPr>
          </a:p>
          <a:p>
            <a:pPr algn="ctr">
              <a:lnSpc>
                <a:spcPct val="100000"/>
              </a:lnSpc>
              <a:spcBef>
                <a:spcPts val="1400"/>
              </a:spcBef>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181,6</a:t>
            </a:r>
            <a:endParaRPr b="0" lang="en-US" sz="2800" spc="-1" strike="noStrike">
              <a:latin typeface="Arial"/>
            </a:endParaRPr>
          </a:p>
          <a:p>
            <a:pPr algn="ctr">
              <a:lnSpc>
                <a:spcPct val="100000"/>
              </a:lnSpc>
            </a:pPr>
            <a:endParaRPr b="0" lang="en-US" sz="2800" spc="-1" strike="noStrike">
              <a:latin typeface="Arial"/>
            </a:endParaRPr>
          </a:p>
        </p:txBody>
      </p:sp>
      <p:grpSp>
        <p:nvGrpSpPr>
          <p:cNvPr id="202" name="Group 5"/>
          <p:cNvGrpSpPr/>
          <p:nvPr/>
        </p:nvGrpSpPr>
        <p:grpSpPr>
          <a:xfrm>
            <a:off x="4038480" y="1295280"/>
            <a:ext cx="4952520" cy="2209680"/>
            <a:chOff x="4038480" y="1295280"/>
            <a:chExt cx="4952520" cy="2209680"/>
          </a:xfrm>
        </p:grpSpPr>
        <p:sp>
          <p:nvSpPr>
            <p:cNvPr id="203" name="CustomShape 6"/>
            <p:cNvSpPr/>
            <p:nvPr/>
          </p:nvSpPr>
          <p:spPr>
            <a:xfrm>
              <a:off x="4038480" y="1805760"/>
              <a:ext cx="4952520" cy="1699200"/>
            </a:xfrm>
            <a:prstGeom prst="rect">
              <a:avLst/>
            </a:prstGeom>
            <a:gradFill rotWithShape="0">
              <a:gsLst>
                <a:gs pos="0">
                  <a:srgbClr val="ff9933"/>
                </a:gs>
                <a:gs pos="100000">
                  <a:srgbClr val="ffff99"/>
                </a:gs>
              </a:gsLst>
              <a:path path="rect"/>
            </a:gradFill>
            <a:ln w="38160">
              <a:solidFill>
                <a:srgbClr val="ff9900"/>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Banken      Effecten-      Verzeke-</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                  </a:t>
              </a:r>
              <a:r>
                <a:rPr b="0" lang="en-US" sz="2800" spc="-1" strike="noStrike">
                  <a:solidFill>
                    <a:srgbClr val="000000"/>
                  </a:solidFill>
                  <a:latin typeface="Times New Roman"/>
                  <a:cs typeface="Times New Roman"/>
                </a:rPr>
                <a:t>Beurs            raars</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22,7         €119,8            €22,7</a:t>
              </a:r>
              <a:endParaRPr b="0" lang="en-US" sz="2800" spc="-1" strike="noStrike">
                <a:latin typeface="Arial"/>
              </a:endParaRPr>
            </a:p>
          </p:txBody>
        </p:sp>
        <p:sp>
          <p:nvSpPr>
            <p:cNvPr id="204" name="Line 7"/>
            <p:cNvSpPr/>
            <p:nvPr/>
          </p:nvSpPr>
          <p:spPr>
            <a:xfrm>
              <a:off x="5396400" y="1805760"/>
              <a:ext cx="0" cy="1699200"/>
            </a:xfrm>
            <a:prstGeom prst="line">
              <a:avLst/>
            </a:prstGeom>
            <a:ln w="38160">
              <a:solidFill>
                <a:srgbClr val="ff9900"/>
              </a:solidFill>
              <a:round/>
            </a:ln>
          </p:spPr>
          <p:style>
            <a:lnRef idx="0"/>
            <a:fillRef idx="0"/>
            <a:effectRef idx="0"/>
            <a:fontRef idx="minor"/>
          </p:style>
        </p:sp>
        <p:sp>
          <p:nvSpPr>
            <p:cNvPr id="205" name="Line 8"/>
            <p:cNvSpPr/>
            <p:nvPr/>
          </p:nvSpPr>
          <p:spPr>
            <a:xfrm>
              <a:off x="7436880" y="1805760"/>
              <a:ext cx="0" cy="1699200"/>
            </a:xfrm>
            <a:prstGeom prst="line">
              <a:avLst/>
            </a:prstGeom>
            <a:ln w="38160">
              <a:solidFill>
                <a:srgbClr val="ff9900"/>
              </a:solidFill>
              <a:round/>
            </a:ln>
          </p:spPr>
          <p:style>
            <a:lnRef idx="0"/>
            <a:fillRef idx="0"/>
            <a:effectRef idx="0"/>
            <a:fontRef idx="minor"/>
          </p:style>
        </p:sp>
        <p:sp>
          <p:nvSpPr>
            <p:cNvPr id="206" name="CustomShape 9"/>
            <p:cNvSpPr/>
            <p:nvPr/>
          </p:nvSpPr>
          <p:spPr>
            <a:xfrm>
              <a:off x="4038480" y="1295280"/>
              <a:ext cx="4952520" cy="510120"/>
            </a:xfrm>
            <a:prstGeom prst="rect">
              <a:avLst/>
            </a:prstGeom>
            <a:gradFill rotWithShape="0">
              <a:gsLst>
                <a:gs pos="0">
                  <a:srgbClr val="ff9933"/>
                </a:gs>
                <a:gs pos="100000">
                  <a:srgbClr val="ffff99"/>
                </a:gs>
              </a:gsLst>
              <a:path path="rect"/>
            </a:gradFill>
            <a:ln w="38160">
              <a:solidFill>
                <a:srgbClr val="ff9900"/>
              </a:solidFill>
              <a:miter/>
            </a:ln>
          </p:spPr>
          <p:style>
            <a:lnRef idx="0"/>
            <a:fillRef idx="0"/>
            <a:effectRef idx="0"/>
            <a:fontRef idx="minor"/>
          </p:style>
          <p:txBody>
            <a:bodyPr wrap="none" lIns="90000" rIns="90000" tIns="45000" bIns="45000" anchor="ctr">
              <a:noAutofit/>
            </a:bodyPr>
            <a:p>
              <a:pPr algn="ctr">
                <a:lnSpc>
                  <a:spcPct val="100000"/>
                </a:lnSpc>
              </a:pPr>
              <a:r>
                <a:rPr b="1" lang="en-US" sz="2800" spc="-1" strike="noStrike">
                  <a:solidFill>
                    <a:srgbClr val="000000"/>
                  </a:solidFill>
                  <a:latin typeface="Times New Roman"/>
                  <a:cs typeface="Times New Roman"/>
                </a:rPr>
                <a:t>Private Gelden</a:t>
              </a:r>
              <a:endParaRPr b="0" lang="en-US" sz="2800" spc="-1" strike="noStrike">
                <a:latin typeface="Arial"/>
              </a:endParaRPr>
            </a:p>
          </p:txBody>
        </p:sp>
      </p:grpSp>
      <p:sp>
        <p:nvSpPr>
          <p:cNvPr id="207" name="CustomShape 10"/>
          <p:cNvSpPr/>
          <p:nvPr/>
        </p:nvSpPr>
        <p:spPr>
          <a:xfrm>
            <a:off x="684360" y="4581360"/>
            <a:ext cx="7848360" cy="1584000"/>
          </a:xfrm>
          <a:prstGeom prst="rect">
            <a:avLst/>
          </a:prstGeom>
          <a:gradFill rotWithShape="0">
            <a:gsLst>
              <a:gs pos="0">
                <a:srgbClr val="ccccff"/>
              </a:gs>
              <a:gs pos="100000">
                <a:srgbClr val="ff7c80"/>
              </a:gs>
            </a:gsLst>
            <a:lin ang="2700000"/>
          </a:gradFill>
          <a:ln w="38160">
            <a:solidFill>
              <a:srgbClr val="ff99cc"/>
            </a:solidFill>
            <a:miter/>
          </a:ln>
        </p:spPr>
        <p:style>
          <a:lnRef idx="0"/>
          <a:fillRef idx="0"/>
          <a:effectRef idx="0"/>
          <a:fontRef idx="minor"/>
        </p:style>
        <p:txBody>
          <a:bodyPr wrap="none" lIns="90000" rIns="90000" tIns="45000" bIns="45000" anchor="ctr">
            <a:noAutofit/>
          </a:bodyPr>
          <a:p>
            <a:pPr algn="ctr">
              <a:lnSpc>
                <a:spcPct val="100000"/>
              </a:lnSpc>
            </a:pPr>
            <a:r>
              <a:rPr b="1" lang="en-US" sz="2800" spc="-1" strike="noStrike">
                <a:solidFill>
                  <a:srgbClr val="000000"/>
                </a:solidFill>
                <a:latin typeface="Times New Roman"/>
                <a:cs typeface="Times New Roman"/>
              </a:rPr>
              <a:t>TOTALE GELDEN WO II TEGOEDEN</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346,8</a:t>
            </a:r>
            <a:endParaRPr b="0" lang="en-US" sz="2800" spc="-1" strike="noStrike">
              <a:latin typeface="Arial"/>
            </a:endParaRPr>
          </a:p>
        </p:txBody>
      </p:sp>
      <p:sp>
        <p:nvSpPr>
          <p:cNvPr id="208" name="Line 11"/>
          <p:cNvSpPr/>
          <p:nvPr/>
        </p:nvSpPr>
        <p:spPr>
          <a:xfrm>
            <a:off x="1523880" y="3504960"/>
            <a:ext cx="0" cy="1067040"/>
          </a:xfrm>
          <a:prstGeom prst="line">
            <a:avLst/>
          </a:prstGeom>
          <a:ln w="22320">
            <a:solidFill>
              <a:schemeClr val="tx1"/>
            </a:solidFill>
            <a:round/>
            <a:tailEnd len="med" type="triangle" w="med"/>
          </a:ln>
        </p:spPr>
        <p:style>
          <a:lnRef idx="0"/>
          <a:fillRef idx="0"/>
          <a:effectRef idx="0"/>
          <a:fontRef idx="minor"/>
        </p:style>
      </p:sp>
      <p:grpSp>
        <p:nvGrpSpPr>
          <p:cNvPr id="209" name="Group 12"/>
          <p:cNvGrpSpPr/>
          <p:nvPr/>
        </p:nvGrpSpPr>
        <p:grpSpPr>
          <a:xfrm>
            <a:off x="5029200" y="3504960"/>
            <a:ext cx="2743200" cy="1067040"/>
            <a:chOff x="5029200" y="3504960"/>
            <a:chExt cx="2743200" cy="1067040"/>
          </a:xfrm>
        </p:grpSpPr>
        <p:sp>
          <p:nvSpPr>
            <p:cNvPr id="210" name="Line 13"/>
            <p:cNvSpPr/>
            <p:nvPr/>
          </p:nvSpPr>
          <p:spPr>
            <a:xfrm>
              <a:off x="5029200" y="3504960"/>
              <a:ext cx="0" cy="1067040"/>
            </a:xfrm>
            <a:prstGeom prst="line">
              <a:avLst/>
            </a:prstGeom>
            <a:ln w="22320">
              <a:solidFill>
                <a:schemeClr val="tx1"/>
              </a:solidFill>
              <a:round/>
              <a:tailEnd len="med" type="triangle" w="med"/>
            </a:ln>
          </p:spPr>
          <p:style>
            <a:lnRef idx="0"/>
            <a:fillRef idx="0"/>
            <a:effectRef idx="0"/>
            <a:fontRef idx="minor"/>
          </p:style>
        </p:sp>
        <p:sp>
          <p:nvSpPr>
            <p:cNvPr id="211" name="Line 14"/>
            <p:cNvSpPr/>
            <p:nvPr/>
          </p:nvSpPr>
          <p:spPr>
            <a:xfrm>
              <a:off x="6324480" y="3504960"/>
              <a:ext cx="0" cy="1067040"/>
            </a:xfrm>
            <a:prstGeom prst="line">
              <a:avLst/>
            </a:prstGeom>
            <a:ln w="22320">
              <a:solidFill>
                <a:schemeClr val="tx1"/>
              </a:solidFill>
              <a:round/>
              <a:tailEnd len="med" type="triangle" w="med"/>
            </a:ln>
          </p:spPr>
          <p:style>
            <a:lnRef idx="0"/>
            <a:fillRef idx="0"/>
            <a:effectRef idx="0"/>
            <a:fontRef idx="minor"/>
          </p:style>
        </p:sp>
        <p:sp>
          <p:nvSpPr>
            <p:cNvPr id="212" name="Line 15"/>
            <p:cNvSpPr/>
            <p:nvPr/>
          </p:nvSpPr>
          <p:spPr>
            <a:xfrm>
              <a:off x="7772400" y="3504960"/>
              <a:ext cx="0" cy="1067040"/>
            </a:xfrm>
            <a:prstGeom prst="line">
              <a:avLst/>
            </a:prstGeom>
            <a:ln w="22320">
              <a:solidFill>
                <a:schemeClr val="tx1"/>
              </a:solidFill>
              <a:round/>
              <a:tailEnd len="med" type="triangle" w="med"/>
            </a:ln>
          </p:spPr>
          <p:style>
            <a:lnRef idx="0"/>
            <a:fillRef idx="0"/>
            <a:effectRef idx="0"/>
            <a:fontRef idx="minor"/>
          </p:style>
        </p:sp>
      </p:grpSp>
    </p:spTree>
  </p:cSld>
  <mc:AlternateContent>
    <mc:Choice Requires="p14">
      <p:transition spd="slow" p14:dur="2000"/>
    </mc:Choice>
    <mc:Fallback>
      <p:transition spd="slow"/>
    </mc:Fallback>
  </mc:AlternateContent>
  <p:timing>
    <p:tnLst>
      <p:par>
        <p:cTn id="104" dur="indefinite" restart="never" nodeType="tmRoot">
          <p:childTnLst>
            <p:seq>
              <p:cTn id="105" dur="indefinite" nodeType="mainSeq">
                <p:childTnLst>
                  <p:par>
                    <p:cTn id="106" nodeType="clickEffect" fill="hold">
                      <p:stCondLst>
                        <p:cond delay="0"/>
                      </p:stCondLst>
                      <p:childTnLst>
                        <p:par>
                          <p:cTn id="107" nodeType="withEffect" fill="hold">
                            <p:stCondLst>
                              <p:cond delay="0"/>
                            </p:stCondLst>
                            <p:childTnLst>
                              <p:par>
                                <p:cTn id="108" nodeType="afterEffect" fill="hold" presetClass="entr" presetID="5" presetSubtype="10">
                                  <p:stCondLst>
                                    <p:cond delay="0"/>
                                  </p:stCondLst>
                                  <p:iterate type="lt">
                                    <p:tmAbs val="1000"/>
                                  </p:iterate>
                                  <p:childTnLst>
                                    <p:set>
                                      <p:cBhvr>
                                        <p:cTn id="109" dur="1" fill="hold">
                                          <p:stCondLst>
                                            <p:cond delay="0"/>
                                          </p:stCondLst>
                                        </p:cTn>
                                        <p:tgtEl>
                                          <p:spTgt spid="200"/>
                                        </p:tgtEl>
                                        <p:attrNameLst>
                                          <p:attrName>style.visibility</p:attrName>
                                        </p:attrNameLst>
                                      </p:cBhvr>
                                      <p:to>
                                        <p:strVal val="visible"/>
                                      </p:to>
                                    </p:set>
                                    <p:animEffect filter="checkerboard(across)" transition="in">
                                      <p:cBhvr additive="repl">
                                        <p:cTn id="110" dur="75"/>
                                        <p:tgtEl>
                                          <p:spTgt spid="200"/>
                                        </p:tgtEl>
                                      </p:cBhvr>
                                    </p:animEffect>
                                  </p:childTnLst>
                                </p:cTn>
                              </p:par>
                            </p:childTnLst>
                          </p:cTn>
                        </p:par>
                        <p:par>
                          <p:cTn id="111" nodeType="afterEffect" fill="hold">
                            <p:stCondLst>
                              <p:cond delay="3525"/>
                            </p:stCondLst>
                            <p:childTnLst>
                              <p:par>
                                <p:cTn id="112" nodeType="afterEffect" fill="hold" presetClass="entr" presetID="9">
                                  <p:stCondLst>
                                    <p:cond delay="2000"/>
                                  </p:stCondLst>
                                  <p:childTnLst>
                                    <p:set>
                                      <p:cBhvr>
                                        <p:cTn id="113" dur="1" fill="hold">
                                          <p:stCondLst>
                                            <p:cond delay="0"/>
                                          </p:stCondLst>
                                        </p:cTn>
                                        <p:tgtEl>
                                          <p:spTgt spid="201"/>
                                        </p:tgtEl>
                                        <p:attrNameLst>
                                          <p:attrName>style.visibility</p:attrName>
                                        </p:attrNameLst>
                                      </p:cBhvr>
                                      <p:to>
                                        <p:strVal val="visible"/>
                                      </p:to>
                                    </p:set>
                                    <p:animEffect filter="dissolve" transition="in">
                                      <p:cBhvr additive="repl">
                                        <p:cTn id="114" dur="500"/>
                                        <p:tgtEl>
                                          <p:spTgt spid="201"/>
                                        </p:tgtEl>
                                      </p:cBhvr>
                                    </p:animEffect>
                                  </p:childTnLst>
                                </p:cTn>
                              </p:par>
                            </p:childTnLst>
                          </p:cTn>
                        </p:par>
                        <p:par>
                          <p:cTn id="115" nodeType="afterEffect" fill="hold">
                            <p:stCondLst>
                              <p:cond delay="6025"/>
                            </p:stCondLst>
                            <p:childTnLst>
                              <p:par>
                                <p:cTn id="116" nodeType="afterEffect" fill="hold" presetClass="entr" presetID="9">
                                  <p:stCondLst>
                                    <p:cond delay="1000"/>
                                  </p:stCondLst>
                                  <p:childTnLst>
                                    <p:set>
                                      <p:cBhvr>
                                        <p:cTn id="117" dur="1" fill="hold">
                                          <p:stCondLst>
                                            <p:cond delay="0"/>
                                          </p:stCondLst>
                                        </p:cTn>
                                        <p:tgtEl>
                                          <p:spTgt spid="202"/>
                                        </p:tgtEl>
                                        <p:attrNameLst>
                                          <p:attrName>style.visibility</p:attrName>
                                        </p:attrNameLst>
                                      </p:cBhvr>
                                      <p:to>
                                        <p:strVal val="visible"/>
                                      </p:to>
                                    </p:set>
                                    <p:animEffect filter="dissolve" transition="in">
                                      <p:cBhvr additive="repl">
                                        <p:cTn id="118" dur="500"/>
                                        <p:tgtEl>
                                          <p:spTgt spid="202"/>
                                        </p:tgtEl>
                                      </p:cBhvr>
                                    </p:animEffect>
                                  </p:childTnLst>
                                </p:cTn>
                              </p:par>
                            </p:childTnLst>
                          </p:cTn>
                        </p:par>
                        <p:par>
                          <p:cTn id="119" nodeType="afterEffect" fill="hold">
                            <p:stCondLst>
                              <p:cond delay="7525"/>
                            </p:stCondLst>
                            <p:childTnLst>
                              <p:par>
                                <p:cTn id="120" nodeType="afterEffect" fill="hold" presetClass="entr" presetID="2" presetSubtype="8">
                                  <p:stCondLst>
                                    <p:cond delay="1000"/>
                                  </p:stCondLst>
                                  <p:childTnLst>
                                    <p:set>
                                      <p:cBhvr>
                                        <p:cTn id="121" dur="1" fill="hold">
                                          <p:stCondLst>
                                            <p:cond delay="0"/>
                                          </p:stCondLst>
                                        </p:cTn>
                                        <p:tgtEl>
                                          <p:spTgt spid="208"/>
                                        </p:tgtEl>
                                        <p:attrNameLst>
                                          <p:attrName>style.visibility</p:attrName>
                                        </p:attrNameLst>
                                      </p:cBhvr>
                                      <p:to>
                                        <p:strVal val="visible"/>
                                      </p:to>
                                    </p:set>
                                    <p:anim calcmode="lin" valueType="num">
                                      <p:cBhvr additive="repl">
                                        <p:cTn id="122" dur="500" fill="hold"/>
                                        <p:tgtEl>
                                          <p:spTgt spid="208"/>
                                        </p:tgtEl>
                                        <p:attrNameLst>
                                          <p:attrName>ppt_x</p:attrName>
                                        </p:attrNameLst>
                                      </p:cBhvr>
                                      <p:tavLst>
                                        <p:tav tm="0">
                                          <p:val>
                                            <p:strVal val="0-#ppt_w/2"/>
                                          </p:val>
                                        </p:tav>
                                        <p:tav tm="100000">
                                          <p:val>
                                            <p:strVal val="#ppt_x"/>
                                          </p:val>
                                        </p:tav>
                                      </p:tavLst>
                                    </p:anim>
                                    <p:anim calcmode="lin" valueType="num">
                                      <p:cBhvr additive="repl">
                                        <p:cTn id="123" dur="500" fill="hold"/>
                                        <p:tgtEl>
                                          <p:spTgt spid="208"/>
                                        </p:tgtEl>
                                        <p:attrNameLst>
                                          <p:attrName>ppt_y</p:attrName>
                                        </p:attrNameLst>
                                      </p:cBhvr>
                                      <p:tavLst>
                                        <p:tav tm="0">
                                          <p:val>
                                            <p:strVal val="#ppt_y"/>
                                          </p:val>
                                        </p:tav>
                                        <p:tav tm="100000">
                                          <p:val>
                                            <p:strVal val="#ppt_y"/>
                                          </p:val>
                                        </p:tav>
                                      </p:tavLst>
                                    </p:anim>
                                  </p:childTnLst>
                                </p:cTn>
                              </p:par>
                            </p:childTnLst>
                          </p:cTn>
                        </p:par>
                        <p:par>
                          <p:cTn id="124" nodeType="afterEffect" fill="hold">
                            <p:stCondLst>
                              <p:cond delay="9025"/>
                            </p:stCondLst>
                            <p:childTnLst>
                              <p:par>
                                <p:cTn id="125" nodeType="afterEffect" fill="hold" presetClass="entr" presetID="2" presetSubtype="2">
                                  <p:stCondLst>
                                    <p:cond delay="1000"/>
                                  </p:stCondLst>
                                  <p:childTnLst>
                                    <p:set>
                                      <p:cBhvr>
                                        <p:cTn id="126" dur="1" fill="hold">
                                          <p:stCondLst>
                                            <p:cond delay="0"/>
                                          </p:stCondLst>
                                        </p:cTn>
                                        <p:tgtEl>
                                          <p:spTgt spid="209"/>
                                        </p:tgtEl>
                                        <p:attrNameLst>
                                          <p:attrName>style.visibility</p:attrName>
                                        </p:attrNameLst>
                                      </p:cBhvr>
                                      <p:to>
                                        <p:strVal val="visible"/>
                                      </p:to>
                                    </p:set>
                                    <p:anim calcmode="lin" valueType="num">
                                      <p:cBhvr additive="repl">
                                        <p:cTn id="127" dur="500" fill="hold"/>
                                        <p:tgtEl>
                                          <p:spTgt spid="209"/>
                                        </p:tgtEl>
                                        <p:attrNameLst>
                                          <p:attrName>ppt_x</p:attrName>
                                        </p:attrNameLst>
                                      </p:cBhvr>
                                      <p:tavLst>
                                        <p:tav tm="0">
                                          <p:val>
                                            <p:strVal val="1+#ppt_w/2"/>
                                          </p:val>
                                        </p:tav>
                                        <p:tav tm="100000">
                                          <p:val>
                                            <p:strVal val="#ppt_x"/>
                                          </p:val>
                                        </p:tav>
                                      </p:tavLst>
                                    </p:anim>
                                    <p:anim calcmode="lin" valueType="num">
                                      <p:cBhvr additive="repl">
                                        <p:cTn id="128" dur="500" fill="hold"/>
                                        <p:tgtEl>
                                          <p:spTgt spid="209"/>
                                        </p:tgtEl>
                                        <p:attrNameLst>
                                          <p:attrName>ppt_y</p:attrName>
                                        </p:attrNameLst>
                                      </p:cBhvr>
                                      <p:tavLst>
                                        <p:tav tm="0">
                                          <p:val>
                                            <p:strVal val="#ppt_y"/>
                                          </p:val>
                                        </p:tav>
                                        <p:tav tm="100000">
                                          <p:val>
                                            <p:strVal val="#ppt_y"/>
                                          </p:val>
                                        </p:tav>
                                      </p:tavLst>
                                    </p:anim>
                                  </p:childTnLst>
                                </p:cTn>
                              </p:par>
                            </p:childTnLst>
                          </p:cTn>
                        </p:par>
                        <p:par>
                          <p:cTn id="129" nodeType="afterEffect" fill="hold">
                            <p:stCondLst>
                              <p:cond delay="10525"/>
                            </p:stCondLst>
                            <p:childTnLst>
                              <p:par>
                                <p:cTn id="130" nodeType="afterEffect" fill="hold" presetClass="entr" presetID="23" presetSubtype="16">
                                  <p:stCondLst>
                                    <p:cond delay="2000"/>
                                  </p:stCondLst>
                                  <p:childTnLst>
                                    <p:set>
                                      <p:cBhvr>
                                        <p:cTn id="131" dur="1" fill="hold">
                                          <p:stCondLst>
                                            <p:cond delay="0"/>
                                          </p:stCondLst>
                                        </p:cTn>
                                        <p:tgtEl>
                                          <p:spTgt spid="207"/>
                                        </p:tgtEl>
                                        <p:attrNameLst>
                                          <p:attrName>style.visibility</p:attrName>
                                        </p:attrNameLst>
                                      </p:cBhvr>
                                      <p:to>
                                        <p:strVal val="visible"/>
                                      </p:to>
                                    </p:set>
                                    <p:anim calcmode="lin" valueType="num">
                                      <p:cBhvr additive="repl">
                                        <p:cTn id="132" dur="500" fill="hold"/>
                                        <p:tgtEl>
                                          <p:spTgt spid="207"/>
                                        </p:tgtEl>
                                        <p:attrNameLst>
                                          <p:attrName>ppt_w</p:attrName>
                                        </p:attrNameLst>
                                      </p:cBhvr>
                                      <p:tavLst>
                                        <p:tav tm="0">
                                          <p:val>
                                            <p:fltVal val="0"/>
                                          </p:val>
                                        </p:tav>
                                        <p:tav tm="100000">
                                          <p:val>
                                            <p:strVal val="#ppt_w"/>
                                          </p:val>
                                        </p:tav>
                                      </p:tavLst>
                                    </p:anim>
                                    <p:anim calcmode="lin" valueType="num">
                                      <p:cBhvr additive="repl">
                                        <p:cTn id="133" dur="500" fill="hold"/>
                                        <p:tgtEl>
                                          <p:spTgt spid="207"/>
                                        </p:tgtEl>
                                        <p:attrNameLst>
                                          <p:attrName>ppt_h</p:attrName>
                                        </p:attrNameLst>
                                      </p:cBhvr>
                                      <p:tavLst>
                                        <p:tav tm="0">
                                          <p:val>
                                            <p:fltVal val="0"/>
                                          </p:val>
                                        </p:tav>
                                        <p:tav tm="100000">
                                          <p:val>
                                            <p:strVal val="#ppt_h"/>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3" name="TextShape 1"/>
          <p:cNvSpPr txBox="1"/>
          <p:nvPr/>
        </p:nvSpPr>
        <p:spPr>
          <a:xfrm>
            <a:off x="3124080" y="6248520"/>
            <a:ext cx="2895120" cy="456840"/>
          </a:xfrm>
          <a:prstGeom prst="rect">
            <a:avLst/>
          </a:prstGeom>
          <a:noFill/>
          <a:ln>
            <a:noFill/>
          </a:ln>
        </p:spPr>
        <p:txBody>
          <a:bodyPr>
            <a:noAutofit/>
          </a:bodyPr>
          <a:p>
            <a:endParaRPr b="0" lang="en-US" sz="2400" spc="-1" strike="noStrike">
              <a:latin typeface="Times New Roman"/>
            </a:endParaRPr>
          </a:p>
        </p:txBody>
      </p:sp>
      <p:sp>
        <p:nvSpPr>
          <p:cNvPr id="214" name="TextShape 2"/>
          <p:cNvSpPr txBox="1"/>
          <p:nvPr/>
        </p:nvSpPr>
        <p:spPr>
          <a:xfrm>
            <a:off x="6553080" y="6248520"/>
            <a:ext cx="1904760" cy="456840"/>
          </a:xfrm>
          <a:prstGeom prst="rect">
            <a:avLst/>
          </a:prstGeom>
          <a:noFill/>
          <a:ln>
            <a:noFill/>
          </a:ln>
        </p:spPr>
        <p:txBody>
          <a:bodyPr>
            <a:noAutofit/>
          </a:bodyPr>
          <a:p>
            <a:pPr algn="r">
              <a:lnSpc>
                <a:spcPct val="100000"/>
              </a:lnSpc>
            </a:pPr>
            <a:fld id="{AD9A90A2-2205-4806-B48C-E0F546AB72A4}" type="slidenum">
              <a:rPr b="0" lang="en-US" sz="1400" spc="-1" strike="noStrike">
                <a:solidFill>
                  <a:srgbClr val="000000"/>
                </a:solidFill>
                <a:latin typeface="Times New Roman"/>
                <a:cs typeface="Times New Roman"/>
              </a:rPr>
              <a:t>&lt;number&gt;</a:t>
            </a:fld>
            <a:endParaRPr b="0" lang="en-US" sz="1400" spc="-1" strike="noStrike">
              <a:latin typeface="Times New Roman"/>
            </a:endParaRPr>
          </a:p>
        </p:txBody>
      </p:sp>
      <p:sp>
        <p:nvSpPr>
          <p:cNvPr id="215" name="CustomShape 3"/>
          <p:cNvSpPr/>
          <p:nvPr/>
        </p:nvSpPr>
        <p:spPr>
          <a:xfrm>
            <a:off x="0" y="76320"/>
            <a:ext cx="8991360" cy="639000"/>
          </a:xfrm>
          <a:prstGeom prst="rect">
            <a:avLst/>
          </a:prstGeom>
          <a:noFill/>
          <a:ln>
            <a:noFill/>
          </a:ln>
        </p:spPr>
        <p:style>
          <a:lnRef idx="0"/>
          <a:fillRef idx="0"/>
          <a:effectRef idx="0"/>
          <a:fontRef idx="minor"/>
        </p:style>
        <p:txBody>
          <a:bodyPr lIns="90000" rIns="90000" tIns="45000" bIns="45000">
            <a:spAutoFit/>
          </a:bodyPr>
          <a:p>
            <a:pPr algn="ctr">
              <a:lnSpc>
                <a:spcPct val="100000"/>
              </a:lnSpc>
              <a:spcBef>
                <a:spcPts val="1800"/>
              </a:spcBef>
            </a:pPr>
            <a:r>
              <a:rPr b="1" lang="en-US" sz="3600" spc="-1" strike="noStrike">
                <a:solidFill>
                  <a:srgbClr val="0000ff"/>
                </a:solidFill>
                <a:latin typeface="Times New Roman"/>
                <a:cs typeface="Times New Roman"/>
              </a:rPr>
              <a:t>Publieke Gelden - in €</a:t>
            </a:r>
            <a:r>
              <a:rPr b="0" lang="en-US" sz="2800" spc="-1" strike="noStrike">
                <a:solidFill>
                  <a:srgbClr val="000000"/>
                </a:solidFill>
                <a:latin typeface="Times New Roman"/>
                <a:cs typeface="Times New Roman"/>
              </a:rPr>
              <a:t>  </a:t>
            </a:r>
            <a:r>
              <a:rPr b="1" lang="en-US" sz="3600" spc="-1" strike="noStrike">
                <a:solidFill>
                  <a:srgbClr val="0000ff"/>
                </a:solidFill>
                <a:latin typeface="Times New Roman"/>
                <a:cs typeface="Times New Roman"/>
              </a:rPr>
              <a:t>miljoen </a:t>
            </a:r>
            <a:r>
              <a:rPr b="1" lang="en-US" sz="2000" spc="-1" strike="noStrike">
                <a:solidFill>
                  <a:srgbClr val="0000ff"/>
                </a:solidFill>
                <a:latin typeface="Times New Roman"/>
                <a:cs typeface="Times New Roman"/>
              </a:rPr>
              <a:t>(2000)</a:t>
            </a:r>
            <a:endParaRPr b="0" lang="en-US" sz="2000" spc="-1" strike="noStrike">
              <a:latin typeface="Arial"/>
            </a:endParaRPr>
          </a:p>
        </p:txBody>
      </p:sp>
      <p:sp>
        <p:nvSpPr>
          <p:cNvPr id="216" name="CustomShape 4"/>
          <p:cNvSpPr/>
          <p:nvPr/>
        </p:nvSpPr>
        <p:spPr>
          <a:xfrm>
            <a:off x="2133720" y="762120"/>
            <a:ext cx="4800240" cy="1218960"/>
          </a:xfrm>
          <a:prstGeom prst="rect">
            <a:avLst/>
          </a:prstGeom>
          <a:gradFill rotWithShape="0">
            <a:gsLst>
              <a:gs pos="0">
                <a:srgbClr val="ffffcc"/>
              </a:gs>
              <a:gs pos="100000">
                <a:srgbClr val="ffcc99"/>
              </a:gs>
            </a:gsLst>
            <a:path path="rect"/>
          </a:gradFill>
          <a:ln w="38160">
            <a:solidFill>
              <a:srgbClr val="ff9900"/>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Ministerie van Financien</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181,6</a:t>
            </a:r>
            <a:endParaRPr b="0" lang="en-US" sz="2800" spc="-1" strike="noStrike">
              <a:latin typeface="Arial"/>
            </a:endParaRPr>
          </a:p>
        </p:txBody>
      </p:sp>
      <p:sp>
        <p:nvSpPr>
          <p:cNvPr id="217" name="CustomShape 5"/>
          <p:cNvSpPr/>
          <p:nvPr/>
        </p:nvSpPr>
        <p:spPr>
          <a:xfrm>
            <a:off x="304920" y="2514600"/>
            <a:ext cx="3733560" cy="1371240"/>
          </a:xfrm>
          <a:prstGeom prst="rect">
            <a:avLst/>
          </a:prstGeom>
          <a:gradFill rotWithShape="0">
            <a:gsLst>
              <a:gs pos="0">
                <a:srgbClr val="00cc99"/>
              </a:gs>
              <a:gs pos="100000">
                <a:srgbClr val="ccffcc"/>
              </a:gs>
            </a:gsLst>
            <a:path path="rect"/>
          </a:gradFill>
          <a:ln w="38160">
            <a:solidFill>
              <a:srgbClr val="339966"/>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International Humanitaire</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Doelen €22,7</a:t>
            </a:r>
            <a:endParaRPr b="0" lang="en-US" sz="2800" spc="-1" strike="noStrike">
              <a:latin typeface="Arial"/>
            </a:endParaRPr>
          </a:p>
        </p:txBody>
      </p:sp>
      <p:sp>
        <p:nvSpPr>
          <p:cNvPr id="218" name="CustomShape 6"/>
          <p:cNvSpPr/>
          <p:nvPr/>
        </p:nvSpPr>
        <p:spPr>
          <a:xfrm>
            <a:off x="4495680" y="2514600"/>
            <a:ext cx="4343040" cy="1371240"/>
          </a:xfrm>
          <a:prstGeom prst="rect">
            <a:avLst/>
          </a:prstGeom>
          <a:gradFill rotWithShape="0">
            <a:gsLst>
              <a:gs pos="0">
                <a:srgbClr val="ffffff"/>
              </a:gs>
              <a:gs pos="100000">
                <a:srgbClr val="ffcc00"/>
              </a:gs>
            </a:gsLst>
            <a:path path="rect"/>
          </a:gradFill>
          <a:ln w="38160">
            <a:solidFill>
              <a:srgbClr val="996633"/>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SMO/SAMO</a:t>
            </a:r>
            <a:endParaRPr b="0" lang="en-US" sz="28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158,9</a:t>
            </a:r>
            <a:endParaRPr b="0" lang="en-US" sz="2800" spc="-1" strike="noStrike">
              <a:latin typeface="Arial"/>
            </a:endParaRPr>
          </a:p>
        </p:txBody>
      </p:sp>
      <p:sp>
        <p:nvSpPr>
          <p:cNvPr id="219" name="CustomShape 7"/>
          <p:cNvSpPr/>
          <p:nvPr/>
        </p:nvSpPr>
        <p:spPr>
          <a:xfrm>
            <a:off x="609480" y="4952880"/>
            <a:ext cx="2285640" cy="1752120"/>
          </a:xfrm>
          <a:prstGeom prst="rect">
            <a:avLst/>
          </a:prstGeom>
          <a:gradFill rotWithShape="0">
            <a:gsLst>
              <a:gs pos="0">
                <a:srgbClr val="ffffcc"/>
              </a:gs>
              <a:gs pos="100000">
                <a:srgbClr val="ffcc99"/>
              </a:gs>
            </a:gsLst>
            <a:lin ang="5400000"/>
          </a:gradFill>
          <a:ln w="38160">
            <a:solidFill>
              <a:srgbClr val="fea81c"/>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Kamer I</a:t>
            </a:r>
            <a:endParaRPr b="0" lang="en-US" sz="2800" spc="-1" strike="noStrike">
              <a:latin typeface="Arial"/>
            </a:endParaRPr>
          </a:p>
          <a:p>
            <a:pPr algn="ctr">
              <a:lnSpc>
                <a:spcPct val="100000"/>
              </a:lnSpc>
            </a:pPr>
            <a:r>
              <a:rPr b="0" lang="en-US" sz="2400" spc="-1" strike="noStrike">
                <a:solidFill>
                  <a:srgbClr val="000000"/>
                </a:solidFill>
                <a:latin typeface="Times New Roman"/>
                <a:cs typeface="Times New Roman"/>
              </a:rPr>
              <a:t>Individuele</a:t>
            </a:r>
            <a:endParaRPr b="0" lang="en-US" sz="2400" spc="-1" strike="noStrike">
              <a:latin typeface="Arial"/>
            </a:endParaRPr>
          </a:p>
          <a:p>
            <a:pPr algn="ctr">
              <a:lnSpc>
                <a:spcPct val="100000"/>
              </a:lnSpc>
            </a:pPr>
            <a:r>
              <a:rPr b="0" lang="en-US" sz="2400" spc="-1" strike="noStrike">
                <a:solidFill>
                  <a:srgbClr val="000000"/>
                </a:solidFill>
                <a:latin typeface="Times New Roman"/>
                <a:cs typeface="Times New Roman"/>
              </a:rPr>
              <a:t>Uitkeringen</a:t>
            </a:r>
            <a:endParaRPr b="0" lang="en-US" sz="24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129,4</a:t>
            </a:r>
            <a:endParaRPr b="0" lang="en-US" sz="2800" spc="-1" strike="noStrike">
              <a:latin typeface="Arial"/>
            </a:endParaRPr>
          </a:p>
        </p:txBody>
      </p:sp>
      <p:sp>
        <p:nvSpPr>
          <p:cNvPr id="220" name="CustomShape 8"/>
          <p:cNvSpPr/>
          <p:nvPr/>
        </p:nvSpPr>
        <p:spPr>
          <a:xfrm>
            <a:off x="3581280" y="4952880"/>
            <a:ext cx="2285640" cy="1752120"/>
          </a:xfrm>
          <a:prstGeom prst="rect">
            <a:avLst/>
          </a:prstGeom>
          <a:gradFill rotWithShape="0">
            <a:gsLst>
              <a:gs pos="0">
                <a:srgbClr val="f4f4a4"/>
              </a:gs>
              <a:gs pos="100000">
                <a:srgbClr val="ffcc99"/>
              </a:gs>
            </a:gsLst>
            <a:lin ang="5400000"/>
          </a:gradFill>
          <a:ln w="38160">
            <a:solidFill>
              <a:srgbClr val="fea81c"/>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Kamer II</a:t>
            </a:r>
            <a:endParaRPr b="0" lang="en-US" sz="2800" spc="-1" strike="noStrike">
              <a:latin typeface="Arial"/>
            </a:endParaRPr>
          </a:p>
          <a:p>
            <a:pPr algn="ctr">
              <a:lnSpc>
                <a:spcPct val="100000"/>
              </a:lnSpc>
            </a:pPr>
            <a:r>
              <a:rPr b="0" lang="en-US" sz="2400" spc="-1" strike="noStrike">
                <a:solidFill>
                  <a:srgbClr val="000000"/>
                </a:solidFill>
                <a:latin typeface="Times New Roman"/>
                <a:cs typeface="Times New Roman"/>
              </a:rPr>
              <a:t>Collectieve</a:t>
            </a:r>
            <a:endParaRPr b="0" lang="en-US" sz="2400" spc="-1" strike="noStrike">
              <a:latin typeface="Arial"/>
            </a:endParaRPr>
          </a:p>
          <a:p>
            <a:pPr algn="ctr">
              <a:lnSpc>
                <a:spcPct val="100000"/>
              </a:lnSpc>
            </a:pPr>
            <a:r>
              <a:rPr b="0" lang="en-US" sz="2400" spc="-1" strike="noStrike">
                <a:solidFill>
                  <a:srgbClr val="000000"/>
                </a:solidFill>
                <a:latin typeface="Times New Roman"/>
                <a:cs typeface="Times New Roman"/>
              </a:rPr>
              <a:t>Doelen NL</a:t>
            </a:r>
            <a:endParaRPr b="0" lang="en-US" sz="24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21,8</a:t>
            </a:r>
            <a:endParaRPr b="0" lang="en-US" sz="2800" spc="-1" strike="noStrike">
              <a:latin typeface="Arial"/>
            </a:endParaRPr>
          </a:p>
        </p:txBody>
      </p:sp>
      <p:sp>
        <p:nvSpPr>
          <p:cNvPr id="221" name="CustomShape 9"/>
          <p:cNvSpPr/>
          <p:nvPr/>
        </p:nvSpPr>
        <p:spPr>
          <a:xfrm>
            <a:off x="6553080" y="4952880"/>
            <a:ext cx="2285640" cy="1752120"/>
          </a:xfrm>
          <a:prstGeom prst="rect">
            <a:avLst/>
          </a:prstGeom>
          <a:gradFill rotWithShape="0">
            <a:gsLst>
              <a:gs pos="0">
                <a:srgbClr val="ffff66"/>
              </a:gs>
              <a:gs pos="100000">
                <a:srgbClr val="ffcc99"/>
              </a:gs>
            </a:gsLst>
            <a:lin ang="5400000"/>
          </a:gradFill>
          <a:ln w="38160">
            <a:solidFill>
              <a:srgbClr val="fea81c"/>
            </a:solidFill>
            <a:miter/>
          </a:ln>
        </p:spPr>
        <p:style>
          <a:lnRef idx="0"/>
          <a:fillRef idx="0"/>
          <a:effectRef idx="0"/>
          <a:fontRef idx="minor"/>
        </p:style>
        <p:txBody>
          <a:bodyPr wrap="none" lIns="90000" rIns="90000" tIns="45000" bIns="45000" anchor="ctr">
            <a:noAutofit/>
          </a:bodyPr>
          <a:p>
            <a:pPr algn="ctr">
              <a:lnSpc>
                <a:spcPct val="100000"/>
              </a:lnSpc>
            </a:pPr>
            <a:r>
              <a:rPr b="0" lang="en-US" sz="2800" spc="-1" strike="noStrike">
                <a:solidFill>
                  <a:srgbClr val="000000"/>
                </a:solidFill>
                <a:latin typeface="Times New Roman"/>
                <a:cs typeface="Times New Roman"/>
              </a:rPr>
              <a:t>Kamer III</a:t>
            </a:r>
            <a:endParaRPr b="0" lang="en-US" sz="2800" spc="-1" strike="noStrike">
              <a:latin typeface="Arial"/>
            </a:endParaRPr>
          </a:p>
          <a:p>
            <a:pPr algn="ctr">
              <a:lnSpc>
                <a:spcPct val="100000"/>
              </a:lnSpc>
            </a:pPr>
            <a:r>
              <a:rPr b="0" lang="en-US" sz="2400" spc="-1" strike="noStrike">
                <a:solidFill>
                  <a:srgbClr val="000000"/>
                </a:solidFill>
                <a:latin typeface="Times New Roman"/>
                <a:cs typeface="Times New Roman"/>
              </a:rPr>
              <a:t>Collectieve</a:t>
            </a:r>
            <a:endParaRPr b="0" lang="en-US" sz="2400" spc="-1" strike="noStrike">
              <a:latin typeface="Arial"/>
            </a:endParaRPr>
          </a:p>
          <a:p>
            <a:pPr algn="ctr">
              <a:lnSpc>
                <a:spcPct val="100000"/>
              </a:lnSpc>
            </a:pPr>
            <a:r>
              <a:rPr b="0" lang="en-US" sz="2400" spc="-1" strike="noStrike">
                <a:solidFill>
                  <a:srgbClr val="000000"/>
                </a:solidFill>
                <a:latin typeface="Times New Roman"/>
                <a:cs typeface="Times New Roman"/>
              </a:rPr>
              <a:t>Doelen IL</a:t>
            </a:r>
            <a:endParaRPr b="0" lang="en-US" sz="2400" spc="-1" strike="noStrike">
              <a:latin typeface="Arial"/>
            </a:endParaRPr>
          </a:p>
          <a:p>
            <a:pPr algn="ctr">
              <a:lnSpc>
                <a:spcPct val="100000"/>
              </a:lnSpc>
            </a:pPr>
            <a:r>
              <a:rPr b="0" lang="en-US" sz="2800" spc="-1" strike="noStrike">
                <a:solidFill>
                  <a:srgbClr val="000000"/>
                </a:solidFill>
                <a:latin typeface="Times New Roman"/>
                <a:cs typeface="Times New Roman"/>
              </a:rPr>
              <a:t>€</a:t>
            </a:r>
            <a:r>
              <a:rPr b="0" lang="en-US" sz="2800" spc="-1" strike="noStrike">
                <a:solidFill>
                  <a:srgbClr val="000000"/>
                </a:solidFill>
                <a:latin typeface="Times New Roman"/>
                <a:cs typeface="Times New Roman"/>
              </a:rPr>
              <a:t>7,7</a:t>
            </a:r>
            <a:endParaRPr b="0" lang="en-US" sz="2800" spc="-1" strike="noStrike">
              <a:latin typeface="Arial"/>
            </a:endParaRPr>
          </a:p>
        </p:txBody>
      </p:sp>
      <p:grpSp>
        <p:nvGrpSpPr>
          <p:cNvPr id="222" name="Group 10"/>
          <p:cNvGrpSpPr/>
          <p:nvPr/>
        </p:nvGrpSpPr>
        <p:grpSpPr>
          <a:xfrm>
            <a:off x="3124080" y="1981080"/>
            <a:ext cx="3124080" cy="533520"/>
            <a:chOff x="3124080" y="1981080"/>
            <a:chExt cx="3124080" cy="533520"/>
          </a:xfrm>
        </p:grpSpPr>
        <p:sp>
          <p:nvSpPr>
            <p:cNvPr id="223" name="Line 11"/>
            <p:cNvSpPr/>
            <p:nvPr/>
          </p:nvSpPr>
          <p:spPr>
            <a:xfrm>
              <a:off x="3124080" y="1981080"/>
              <a:ext cx="0" cy="533520"/>
            </a:xfrm>
            <a:prstGeom prst="line">
              <a:avLst/>
            </a:prstGeom>
            <a:ln w="22320">
              <a:solidFill>
                <a:schemeClr val="tx1"/>
              </a:solidFill>
              <a:round/>
              <a:tailEnd len="med" type="triangle" w="med"/>
            </a:ln>
          </p:spPr>
          <p:style>
            <a:lnRef idx="0"/>
            <a:fillRef idx="0"/>
            <a:effectRef idx="0"/>
            <a:fontRef idx="minor"/>
          </p:style>
        </p:sp>
        <p:sp>
          <p:nvSpPr>
            <p:cNvPr id="224" name="Line 12"/>
            <p:cNvSpPr/>
            <p:nvPr/>
          </p:nvSpPr>
          <p:spPr>
            <a:xfrm>
              <a:off x="6248160" y="1981080"/>
              <a:ext cx="0" cy="533520"/>
            </a:xfrm>
            <a:prstGeom prst="line">
              <a:avLst/>
            </a:prstGeom>
            <a:ln w="22320">
              <a:solidFill>
                <a:schemeClr val="tx1"/>
              </a:solidFill>
              <a:round/>
              <a:tailEnd len="med" type="triangle" w="med"/>
            </a:ln>
          </p:spPr>
          <p:style>
            <a:lnRef idx="0"/>
            <a:fillRef idx="0"/>
            <a:effectRef idx="0"/>
            <a:fontRef idx="minor"/>
          </p:style>
        </p:sp>
      </p:grpSp>
      <p:grpSp>
        <p:nvGrpSpPr>
          <p:cNvPr id="225" name="Group 13"/>
          <p:cNvGrpSpPr/>
          <p:nvPr/>
        </p:nvGrpSpPr>
        <p:grpSpPr>
          <a:xfrm>
            <a:off x="1904760" y="3886200"/>
            <a:ext cx="3048120" cy="1066680"/>
            <a:chOff x="1904760" y="3886200"/>
            <a:chExt cx="3048120" cy="1066680"/>
          </a:xfrm>
        </p:grpSpPr>
        <p:sp>
          <p:nvSpPr>
            <p:cNvPr id="226" name="Line 14"/>
            <p:cNvSpPr/>
            <p:nvPr/>
          </p:nvSpPr>
          <p:spPr>
            <a:xfrm>
              <a:off x="4952880" y="3886200"/>
              <a:ext cx="0" cy="622080"/>
            </a:xfrm>
            <a:prstGeom prst="line">
              <a:avLst/>
            </a:prstGeom>
            <a:ln w="22320">
              <a:solidFill>
                <a:schemeClr val="tx1"/>
              </a:solidFill>
              <a:round/>
            </a:ln>
          </p:spPr>
          <p:style>
            <a:lnRef idx="0"/>
            <a:fillRef idx="0"/>
            <a:effectRef idx="0"/>
            <a:fontRef idx="minor"/>
          </p:style>
        </p:sp>
        <p:grpSp>
          <p:nvGrpSpPr>
            <p:cNvPr id="227" name="Group 15"/>
            <p:cNvGrpSpPr/>
            <p:nvPr/>
          </p:nvGrpSpPr>
          <p:grpSpPr>
            <a:xfrm>
              <a:off x="1904760" y="4508280"/>
              <a:ext cx="3048120" cy="444600"/>
              <a:chOff x="1904760" y="4508280"/>
              <a:chExt cx="3048120" cy="444600"/>
            </a:xfrm>
          </p:grpSpPr>
          <p:sp>
            <p:nvSpPr>
              <p:cNvPr id="228" name="Line 16"/>
              <p:cNvSpPr/>
              <p:nvPr/>
            </p:nvSpPr>
            <p:spPr>
              <a:xfrm flipH="1">
                <a:off x="1904760" y="4508280"/>
                <a:ext cx="3048120" cy="0"/>
              </a:xfrm>
              <a:prstGeom prst="line">
                <a:avLst/>
              </a:prstGeom>
              <a:ln w="22320">
                <a:solidFill>
                  <a:schemeClr val="tx1"/>
                </a:solidFill>
                <a:round/>
              </a:ln>
            </p:spPr>
            <p:style>
              <a:lnRef idx="0"/>
              <a:fillRef idx="0"/>
              <a:effectRef idx="0"/>
              <a:fontRef idx="minor"/>
            </p:style>
          </p:sp>
          <p:sp>
            <p:nvSpPr>
              <p:cNvPr id="229" name="Line 17"/>
              <p:cNvSpPr/>
              <p:nvPr/>
            </p:nvSpPr>
            <p:spPr>
              <a:xfrm>
                <a:off x="1904760" y="4508280"/>
                <a:ext cx="0" cy="444600"/>
              </a:xfrm>
              <a:prstGeom prst="line">
                <a:avLst/>
              </a:prstGeom>
              <a:ln w="22320">
                <a:solidFill>
                  <a:schemeClr val="tx1"/>
                </a:solidFill>
                <a:round/>
                <a:tailEnd len="med" type="triangle" w="med"/>
              </a:ln>
            </p:spPr>
            <p:style>
              <a:lnRef idx="0"/>
              <a:fillRef idx="0"/>
              <a:effectRef idx="0"/>
              <a:fontRef idx="minor"/>
            </p:style>
          </p:sp>
        </p:grpSp>
      </p:grpSp>
      <p:sp>
        <p:nvSpPr>
          <p:cNvPr id="230" name="Line 18"/>
          <p:cNvSpPr/>
          <p:nvPr/>
        </p:nvSpPr>
        <p:spPr>
          <a:xfrm>
            <a:off x="5638680" y="3886200"/>
            <a:ext cx="0" cy="1066680"/>
          </a:xfrm>
          <a:prstGeom prst="line">
            <a:avLst/>
          </a:prstGeom>
          <a:ln w="22320">
            <a:solidFill>
              <a:schemeClr val="tx1"/>
            </a:solidFill>
            <a:round/>
            <a:tailEnd len="med" type="triangle" w="med"/>
          </a:ln>
        </p:spPr>
        <p:style>
          <a:lnRef idx="0"/>
          <a:fillRef idx="0"/>
          <a:effectRef idx="0"/>
          <a:fontRef idx="minor"/>
        </p:style>
      </p:sp>
      <p:sp>
        <p:nvSpPr>
          <p:cNvPr id="231" name="Line 19"/>
          <p:cNvSpPr/>
          <p:nvPr/>
        </p:nvSpPr>
        <p:spPr>
          <a:xfrm>
            <a:off x="7086600" y="3886200"/>
            <a:ext cx="0" cy="1066680"/>
          </a:xfrm>
          <a:prstGeom prst="line">
            <a:avLst/>
          </a:prstGeom>
          <a:ln w="22320">
            <a:solidFill>
              <a:schemeClr val="tx1"/>
            </a:solidFill>
            <a:round/>
            <a:tailEnd len="med" type="triangle" w="med"/>
          </a:ln>
        </p:spPr>
        <p:style>
          <a:lnRef idx="0"/>
          <a:fillRef idx="0"/>
          <a:effectRef idx="0"/>
          <a:fontRef idx="minor"/>
        </p:style>
      </p:sp>
    </p:spTree>
  </p:cSld>
  <mc:AlternateContent>
    <mc:Choice Requires="p14">
      <p:transition spd="slow" p14:dur="2000"/>
    </mc:Choice>
    <mc:Fallback>
      <p:transition spd="slow"/>
    </mc:Fallback>
  </mc:AlternateContent>
  <p:timing>
    <p:tnLst>
      <p:par>
        <p:cTn id="134" dur="indefinite" restart="never" nodeType="tmRoot">
          <p:childTnLst>
            <p:seq>
              <p:cTn id="135" dur="indefinite" nodeType="mainSeq">
                <p:childTnLst>
                  <p:par>
                    <p:cTn id="136" nodeType="clickEffect" fill="hold">
                      <p:stCondLst>
                        <p:cond delay="0"/>
                      </p:stCondLst>
                      <p:childTnLst>
                        <p:par>
                          <p:cTn id="137" nodeType="withEffect" fill="hold">
                            <p:stCondLst>
                              <p:cond delay="0"/>
                            </p:stCondLst>
                            <p:childTnLst>
                              <p:par>
                                <p:cTn id="138" nodeType="afterEffect" fill="hold" presetClass="entr" presetID="9">
                                  <p:stCondLst>
                                    <p:cond delay="2000"/>
                                  </p:stCondLst>
                                  <p:childTnLst>
                                    <p:set>
                                      <p:cBhvr>
                                        <p:cTn id="139" dur="1" fill="hold">
                                          <p:stCondLst>
                                            <p:cond delay="0"/>
                                          </p:stCondLst>
                                        </p:cTn>
                                        <p:tgtEl>
                                          <p:spTgt spid="215"/>
                                        </p:tgtEl>
                                        <p:attrNameLst>
                                          <p:attrName>style.visibility</p:attrName>
                                        </p:attrNameLst>
                                      </p:cBhvr>
                                      <p:to>
                                        <p:strVal val="visible"/>
                                      </p:to>
                                    </p:set>
                                    <p:animEffect filter="dissolve" transition="in">
                                      <p:cBhvr additive="repl">
                                        <p:cTn id="140" dur="500"/>
                                        <p:tgtEl>
                                          <p:spTgt spid="215"/>
                                        </p:tgtEl>
                                      </p:cBhvr>
                                    </p:animEffect>
                                  </p:childTnLst>
                                </p:cTn>
                              </p:par>
                            </p:childTnLst>
                          </p:cTn>
                        </p:par>
                        <p:par>
                          <p:cTn id="141" nodeType="afterEffect" fill="hold">
                            <p:stCondLst>
                              <p:cond delay="2500"/>
                            </p:stCondLst>
                            <p:childTnLst>
                              <p:par>
                                <p:cTn id="142" nodeType="afterEffect" fill="hold" presetClass="entr" presetID="1">
                                  <p:stCondLst>
                                    <p:cond delay="2000"/>
                                  </p:stCondLst>
                                  <p:childTnLst>
                                    <p:set>
                                      <p:cBhvr>
                                        <p:cTn id="143" dur="1" fill="hold">
                                          <p:stCondLst>
                                            <p:cond delay="499"/>
                                          </p:stCondLst>
                                        </p:cTn>
                                        <p:tgtEl>
                                          <p:spTgt spid="216"/>
                                        </p:tgtEl>
                                        <p:attrNameLst>
                                          <p:attrName>style.visibility</p:attrName>
                                        </p:attrNameLst>
                                      </p:cBhvr>
                                      <p:to>
                                        <p:strVal val="visible"/>
                                      </p:to>
                                    </p:set>
                                  </p:childTnLst>
                                </p:cTn>
                              </p:par>
                            </p:childTnLst>
                          </p:cTn>
                        </p:par>
                        <p:par>
                          <p:cTn id="144" nodeType="afterEffect" fill="hold">
                            <p:stCondLst>
                              <p:cond delay="5000"/>
                            </p:stCondLst>
                            <p:childTnLst>
                              <p:par>
                                <p:cTn id="145" nodeType="afterEffect" fill="hold" presetClass="entr" presetID="2" presetSubtype="1">
                                  <p:stCondLst>
                                    <p:cond delay="1000"/>
                                  </p:stCondLst>
                                  <p:childTnLst>
                                    <p:set>
                                      <p:cBhvr>
                                        <p:cTn id="146" dur="1" fill="hold">
                                          <p:stCondLst>
                                            <p:cond delay="0"/>
                                          </p:stCondLst>
                                        </p:cTn>
                                        <p:tgtEl>
                                          <p:spTgt spid="222"/>
                                        </p:tgtEl>
                                        <p:attrNameLst>
                                          <p:attrName>style.visibility</p:attrName>
                                        </p:attrNameLst>
                                      </p:cBhvr>
                                      <p:to>
                                        <p:strVal val="visible"/>
                                      </p:to>
                                    </p:set>
                                    <p:anim calcmode="lin" valueType="num">
                                      <p:cBhvr additive="repl">
                                        <p:cTn id="147" dur="500" fill="hold"/>
                                        <p:tgtEl>
                                          <p:spTgt spid="222"/>
                                        </p:tgtEl>
                                        <p:attrNameLst>
                                          <p:attrName>ppt_x</p:attrName>
                                        </p:attrNameLst>
                                      </p:cBhvr>
                                      <p:tavLst>
                                        <p:tav tm="0">
                                          <p:val>
                                            <p:strVal val="#ppt_x"/>
                                          </p:val>
                                        </p:tav>
                                        <p:tav tm="100000">
                                          <p:val>
                                            <p:strVal val="#ppt_x"/>
                                          </p:val>
                                        </p:tav>
                                      </p:tavLst>
                                    </p:anim>
                                    <p:anim calcmode="lin" valueType="num">
                                      <p:cBhvr additive="repl">
                                        <p:cTn id="148" dur="500" fill="hold"/>
                                        <p:tgtEl>
                                          <p:spTgt spid="222"/>
                                        </p:tgtEl>
                                        <p:attrNameLst>
                                          <p:attrName>ppt_y</p:attrName>
                                        </p:attrNameLst>
                                      </p:cBhvr>
                                      <p:tavLst>
                                        <p:tav tm="0">
                                          <p:val>
                                            <p:strVal val="0-#ppt_h/2"/>
                                          </p:val>
                                        </p:tav>
                                        <p:tav tm="100000">
                                          <p:val>
                                            <p:strVal val="#ppt_y"/>
                                          </p:val>
                                        </p:tav>
                                      </p:tavLst>
                                    </p:anim>
                                  </p:childTnLst>
                                </p:cTn>
                              </p:par>
                            </p:childTnLst>
                          </p:cTn>
                        </p:par>
                        <p:par>
                          <p:cTn id="149" nodeType="afterEffect" fill="hold">
                            <p:stCondLst>
                              <p:cond delay="6500"/>
                            </p:stCondLst>
                            <p:childTnLst>
                              <p:par>
                                <p:cTn id="150" nodeType="afterEffect" fill="hold" presetClass="entr" presetID="2" presetSubtype="8">
                                  <p:stCondLst>
                                    <p:cond delay="2000"/>
                                  </p:stCondLst>
                                  <p:childTnLst>
                                    <p:set>
                                      <p:cBhvr>
                                        <p:cTn id="151" dur="1" fill="hold">
                                          <p:stCondLst>
                                            <p:cond delay="0"/>
                                          </p:stCondLst>
                                        </p:cTn>
                                        <p:tgtEl>
                                          <p:spTgt spid="217"/>
                                        </p:tgtEl>
                                        <p:attrNameLst>
                                          <p:attrName>style.visibility</p:attrName>
                                        </p:attrNameLst>
                                      </p:cBhvr>
                                      <p:to>
                                        <p:strVal val="visible"/>
                                      </p:to>
                                    </p:set>
                                    <p:anim calcmode="lin" valueType="num">
                                      <p:cBhvr additive="repl">
                                        <p:cTn id="152" dur="500" fill="hold"/>
                                        <p:tgtEl>
                                          <p:spTgt spid="217"/>
                                        </p:tgtEl>
                                        <p:attrNameLst>
                                          <p:attrName>ppt_x</p:attrName>
                                        </p:attrNameLst>
                                      </p:cBhvr>
                                      <p:tavLst>
                                        <p:tav tm="0">
                                          <p:val>
                                            <p:strVal val="0-#ppt_w/2"/>
                                          </p:val>
                                        </p:tav>
                                        <p:tav tm="100000">
                                          <p:val>
                                            <p:strVal val="#ppt_x"/>
                                          </p:val>
                                        </p:tav>
                                      </p:tavLst>
                                    </p:anim>
                                    <p:anim calcmode="lin" valueType="num">
                                      <p:cBhvr additive="repl">
                                        <p:cTn id="153" dur="500" fill="hold"/>
                                        <p:tgtEl>
                                          <p:spTgt spid="217"/>
                                        </p:tgtEl>
                                        <p:attrNameLst>
                                          <p:attrName>ppt_y</p:attrName>
                                        </p:attrNameLst>
                                      </p:cBhvr>
                                      <p:tavLst>
                                        <p:tav tm="0">
                                          <p:val>
                                            <p:strVal val="#ppt_y"/>
                                          </p:val>
                                        </p:tav>
                                        <p:tav tm="100000">
                                          <p:val>
                                            <p:strVal val="#ppt_y"/>
                                          </p:val>
                                        </p:tav>
                                      </p:tavLst>
                                    </p:anim>
                                  </p:childTnLst>
                                </p:cTn>
                              </p:par>
                            </p:childTnLst>
                          </p:cTn>
                        </p:par>
                        <p:par>
                          <p:cTn id="154" nodeType="afterEffect" fill="hold">
                            <p:stCondLst>
                              <p:cond delay="9000"/>
                            </p:stCondLst>
                            <p:childTnLst>
                              <p:par>
                                <p:cTn id="155" nodeType="afterEffect" fill="hold" presetClass="entr" presetID="2" presetSubtype="2">
                                  <p:stCondLst>
                                    <p:cond delay="2000"/>
                                  </p:stCondLst>
                                  <p:childTnLst>
                                    <p:set>
                                      <p:cBhvr>
                                        <p:cTn id="156" dur="1" fill="hold">
                                          <p:stCondLst>
                                            <p:cond delay="0"/>
                                          </p:stCondLst>
                                        </p:cTn>
                                        <p:tgtEl>
                                          <p:spTgt spid="218"/>
                                        </p:tgtEl>
                                        <p:attrNameLst>
                                          <p:attrName>style.visibility</p:attrName>
                                        </p:attrNameLst>
                                      </p:cBhvr>
                                      <p:to>
                                        <p:strVal val="visible"/>
                                      </p:to>
                                    </p:set>
                                    <p:anim calcmode="lin" valueType="num">
                                      <p:cBhvr additive="repl">
                                        <p:cTn id="157" dur="500" fill="hold"/>
                                        <p:tgtEl>
                                          <p:spTgt spid="218"/>
                                        </p:tgtEl>
                                        <p:attrNameLst>
                                          <p:attrName>ppt_x</p:attrName>
                                        </p:attrNameLst>
                                      </p:cBhvr>
                                      <p:tavLst>
                                        <p:tav tm="0">
                                          <p:val>
                                            <p:strVal val="1+#ppt_w/2"/>
                                          </p:val>
                                        </p:tav>
                                        <p:tav tm="100000">
                                          <p:val>
                                            <p:strVal val="#ppt_x"/>
                                          </p:val>
                                        </p:tav>
                                      </p:tavLst>
                                    </p:anim>
                                    <p:anim calcmode="lin" valueType="num">
                                      <p:cBhvr additive="repl">
                                        <p:cTn id="158" dur="500" fill="hold"/>
                                        <p:tgtEl>
                                          <p:spTgt spid="218"/>
                                        </p:tgtEl>
                                        <p:attrNameLst>
                                          <p:attrName>ppt_y</p:attrName>
                                        </p:attrNameLst>
                                      </p:cBhvr>
                                      <p:tavLst>
                                        <p:tav tm="0">
                                          <p:val>
                                            <p:strVal val="#ppt_y"/>
                                          </p:val>
                                        </p:tav>
                                        <p:tav tm="100000">
                                          <p:val>
                                            <p:strVal val="#ppt_y"/>
                                          </p:val>
                                        </p:tav>
                                      </p:tavLst>
                                    </p:anim>
                                  </p:childTnLst>
                                </p:cTn>
                              </p:par>
                            </p:childTnLst>
                          </p:cTn>
                        </p:par>
                        <p:par>
                          <p:cTn id="159" nodeType="afterEffect" fill="hold">
                            <p:stCondLst>
                              <p:cond delay="11500"/>
                            </p:stCondLst>
                            <p:childTnLst>
                              <p:par>
                                <p:cTn id="160" nodeType="afterEffect" fill="hold" presetClass="entr" presetID="2" presetSubtype="8">
                                  <p:stCondLst>
                                    <p:cond delay="1000"/>
                                  </p:stCondLst>
                                  <p:childTnLst>
                                    <p:set>
                                      <p:cBhvr>
                                        <p:cTn id="161" dur="1" fill="hold">
                                          <p:stCondLst>
                                            <p:cond delay="0"/>
                                          </p:stCondLst>
                                        </p:cTn>
                                        <p:tgtEl>
                                          <p:spTgt spid="225"/>
                                        </p:tgtEl>
                                        <p:attrNameLst>
                                          <p:attrName>style.visibility</p:attrName>
                                        </p:attrNameLst>
                                      </p:cBhvr>
                                      <p:to>
                                        <p:strVal val="visible"/>
                                      </p:to>
                                    </p:set>
                                    <p:anim calcmode="lin" valueType="num">
                                      <p:cBhvr additive="repl">
                                        <p:cTn id="162" dur="500" fill="hold"/>
                                        <p:tgtEl>
                                          <p:spTgt spid="225"/>
                                        </p:tgtEl>
                                        <p:attrNameLst>
                                          <p:attrName>ppt_x</p:attrName>
                                        </p:attrNameLst>
                                      </p:cBhvr>
                                      <p:tavLst>
                                        <p:tav tm="0">
                                          <p:val>
                                            <p:strVal val="0-#ppt_w/2"/>
                                          </p:val>
                                        </p:tav>
                                        <p:tav tm="100000">
                                          <p:val>
                                            <p:strVal val="#ppt_x"/>
                                          </p:val>
                                        </p:tav>
                                      </p:tavLst>
                                    </p:anim>
                                    <p:anim calcmode="lin" valueType="num">
                                      <p:cBhvr additive="repl">
                                        <p:cTn id="163" dur="500" fill="hold"/>
                                        <p:tgtEl>
                                          <p:spTgt spid="225"/>
                                        </p:tgtEl>
                                        <p:attrNameLst>
                                          <p:attrName>ppt_y</p:attrName>
                                        </p:attrNameLst>
                                      </p:cBhvr>
                                      <p:tavLst>
                                        <p:tav tm="0">
                                          <p:val>
                                            <p:strVal val="#ppt_y"/>
                                          </p:val>
                                        </p:tav>
                                        <p:tav tm="100000">
                                          <p:val>
                                            <p:strVal val="#ppt_y"/>
                                          </p:val>
                                        </p:tav>
                                      </p:tavLst>
                                    </p:anim>
                                  </p:childTnLst>
                                </p:cTn>
                              </p:par>
                            </p:childTnLst>
                          </p:cTn>
                        </p:par>
                        <p:par>
                          <p:cTn id="164" nodeType="afterEffect" fill="hold">
                            <p:stCondLst>
                              <p:cond delay="13000"/>
                            </p:stCondLst>
                            <p:childTnLst>
                              <p:par>
                                <p:cTn id="165" nodeType="afterEffect" fill="hold" presetClass="entr" presetID="2" presetSubtype="12">
                                  <p:stCondLst>
                                    <p:cond delay="2000"/>
                                  </p:stCondLst>
                                  <p:childTnLst>
                                    <p:set>
                                      <p:cBhvr>
                                        <p:cTn id="166" dur="1" fill="hold">
                                          <p:stCondLst>
                                            <p:cond delay="0"/>
                                          </p:stCondLst>
                                        </p:cTn>
                                        <p:tgtEl>
                                          <p:spTgt spid="219"/>
                                        </p:tgtEl>
                                        <p:attrNameLst>
                                          <p:attrName>style.visibility</p:attrName>
                                        </p:attrNameLst>
                                      </p:cBhvr>
                                      <p:to>
                                        <p:strVal val="visible"/>
                                      </p:to>
                                    </p:set>
                                    <p:anim calcmode="lin" valueType="num">
                                      <p:cBhvr additive="repl">
                                        <p:cTn id="167" dur="500" fill="hold"/>
                                        <p:tgtEl>
                                          <p:spTgt spid="219"/>
                                        </p:tgtEl>
                                        <p:attrNameLst>
                                          <p:attrName>ppt_x</p:attrName>
                                        </p:attrNameLst>
                                      </p:cBhvr>
                                      <p:tavLst>
                                        <p:tav tm="0">
                                          <p:val>
                                            <p:strVal val="0-#ppt_w/2"/>
                                          </p:val>
                                        </p:tav>
                                        <p:tav tm="100000">
                                          <p:val>
                                            <p:strVal val="#ppt_x"/>
                                          </p:val>
                                        </p:tav>
                                      </p:tavLst>
                                    </p:anim>
                                    <p:anim calcmode="lin" valueType="num">
                                      <p:cBhvr additive="repl">
                                        <p:cTn id="168" dur="500" fill="hold"/>
                                        <p:tgtEl>
                                          <p:spTgt spid="219"/>
                                        </p:tgtEl>
                                        <p:attrNameLst>
                                          <p:attrName>ppt_y</p:attrName>
                                        </p:attrNameLst>
                                      </p:cBhvr>
                                      <p:tavLst>
                                        <p:tav tm="0">
                                          <p:val>
                                            <p:strVal val="1+#ppt_h/2"/>
                                          </p:val>
                                        </p:tav>
                                        <p:tav tm="100000">
                                          <p:val>
                                            <p:strVal val="#ppt_y"/>
                                          </p:val>
                                        </p:tav>
                                      </p:tavLst>
                                    </p:anim>
                                  </p:childTnLst>
                                </p:cTn>
                              </p:par>
                            </p:childTnLst>
                          </p:cTn>
                        </p:par>
                        <p:par>
                          <p:cTn id="169" nodeType="afterEffect" fill="hold">
                            <p:stCondLst>
                              <p:cond delay="15500"/>
                            </p:stCondLst>
                            <p:childTnLst>
                              <p:par>
                                <p:cTn id="170" nodeType="afterEffect" fill="hold" presetClass="entr" presetID="2" presetSubtype="1">
                                  <p:stCondLst>
                                    <p:cond delay="1000"/>
                                  </p:stCondLst>
                                  <p:childTnLst>
                                    <p:set>
                                      <p:cBhvr>
                                        <p:cTn id="171" dur="1" fill="hold">
                                          <p:stCondLst>
                                            <p:cond delay="0"/>
                                          </p:stCondLst>
                                        </p:cTn>
                                        <p:tgtEl>
                                          <p:spTgt spid="230"/>
                                        </p:tgtEl>
                                        <p:attrNameLst>
                                          <p:attrName>style.visibility</p:attrName>
                                        </p:attrNameLst>
                                      </p:cBhvr>
                                      <p:to>
                                        <p:strVal val="visible"/>
                                      </p:to>
                                    </p:set>
                                    <p:anim calcmode="lin" valueType="num">
                                      <p:cBhvr additive="repl">
                                        <p:cTn id="172" dur="500" fill="hold"/>
                                        <p:tgtEl>
                                          <p:spTgt spid="230"/>
                                        </p:tgtEl>
                                        <p:attrNameLst>
                                          <p:attrName>ppt_x</p:attrName>
                                        </p:attrNameLst>
                                      </p:cBhvr>
                                      <p:tavLst>
                                        <p:tav tm="0">
                                          <p:val>
                                            <p:strVal val="#ppt_x"/>
                                          </p:val>
                                        </p:tav>
                                        <p:tav tm="100000">
                                          <p:val>
                                            <p:strVal val="#ppt_x"/>
                                          </p:val>
                                        </p:tav>
                                      </p:tavLst>
                                    </p:anim>
                                    <p:anim calcmode="lin" valueType="num">
                                      <p:cBhvr additive="repl">
                                        <p:cTn id="173" dur="500" fill="hold"/>
                                        <p:tgtEl>
                                          <p:spTgt spid="230"/>
                                        </p:tgtEl>
                                        <p:attrNameLst>
                                          <p:attrName>ppt_y</p:attrName>
                                        </p:attrNameLst>
                                      </p:cBhvr>
                                      <p:tavLst>
                                        <p:tav tm="0">
                                          <p:val>
                                            <p:strVal val="0-#ppt_h/2"/>
                                          </p:val>
                                        </p:tav>
                                        <p:tav tm="100000">
                                          <p:val>
                                            <p:strVal val="#ppt_y"/>
                                          </p:val>
                                        </p:tav>
                                      </p:tavLst>
                                    </p:anim>
                                  </p:childTnLst>
                                </p:cTn>
                              </p:par>
                            </p:childTnLst>
                          </p:cTn>
                        </p:par>
                        <p:par>
                          <p:cTn id="174" nodeType="afterEffect" fill="hold">
                            <p:stCondLst>
                              <p:cond delay="17000"/>
                            </p:stCondLst>
                            <p:childTnLst>
                              <p:par>
                                <p:cTn id="175" nodeType="afterEffect" fill="hold" presetClass="entr" presetID="2" presetSubtype="4">
                                  <p:stCondLst>
                                    <p:cond delay="2000"/>
                                  </p:stCondLst>
                                  <p:childTnLst>
                                    <p:set>
                                      <p:cBhvr>
                                        <p:cTn id="176" dur="1" fill="hold">
                                          <p:stCondLst>
                                            <p:cond delay="0"/>
                                          </p:stCondLst>
                                        </p:cTn>
                                        <p:tgtEl>
                                          <p:spTgt spid="220"/>
                                        </p:tgtEl>
                                        <p:attrNameLst>
                                          <p:attrName>style.visibility</p:attrName>
                                        </p:attrNameLst>
                                      </p:cBhvr>
                                      <p:to>
                                        <p:strVal val="visible"/>
                                      </p:to>
                                    </p:set>
                                    <p:anim calcmode="lin" valueType="num">
                                      <p:cBhvr additive="repl">
                                        <p:cTn id="177" dur="500" fill="hold"/>
                                        <p:tgtEl>
                                          <p:spTgt spid="220"/>
                                        </p:tgtEl>
                                        <p:attrNameLst>
                                          <p:attrName>ppt_x</p:attrName>
                                        </p:attrNameLst>
                                      </p:cBhvr>
                                      <p:tavLst>
                                        <p:tav tm="0">
                                          <p:val>
                                            <p:strVal val="#ppt_x"/>
                                          </p:val>
                                        </p:tav>
                                        <p:tav tm="100000">
                                          <p:val>
                                            <p:strVal val="#ppt_x"/>
                                          </p:val>
                                        </p:tav>
                                      </p:tavLst>
                                    </p:anim>
                                    <p:anim calcmode="lin" valueType="num">
                                      <p:cBhvr additive="repl">
                                        <p:cTn id="178" dur="500" fill="hold"/>
                                        <p:tgtEl>
                                          <p:spTgt spid="220"/>
                                        </p:tgtEl>
                                        <p:attrNameLst>
                                          <p:attrName>ppt_y</p:attrName>
                                        </p:attrNameLst>
                                      </p:cBhvr>
                                      <p:tavLst>
                                        <p:tav tm="0">
                                          <p:val>
                                            <p:strVal val="1+#ppt_h/2"/>
                                          </p:val>
                                        </p:tav>
                                        <p:tav tm="100000">
                                          <p:val>
                                            <p:strVal val="#ppt_y"/>
                                          </p:val>
                                        </p:tav>
                                      </p:tavLst>
                                    </p:anim>
                                  </p:childTnLst>
                                </p:cTn>
                              </p:par>
                            </p:childTnLst>
                          </p:cTn>
                        </p:par>
                        <p:par>
                          <p:cTn id="179" nodeType="afterEffect" fill="hold">
                            <p:stCondLst>
                              <p:cond delay="19500"/>
                            </p:stCondLst>
                            <p:childTnLst>
                              <p:par>
                                <p:cTn id="180" nodeType="afterEffect" fill="hold" presetClass="entr" presetID="2" presetSubtype="2">
                                  <p:stCondLst>
                                    <p:cond delay="1000"/>
                                  </p:stCondLst>
                                  <p:childTnLst>
                                    <p:set>
                                      <p:cBhvr>
                                        <p:cTn id="181" dur="1" fill="hold">
                                          <p:stCondLst>
                                            <p:cond delay="0"/>
                                          </p:stCondLst>
                                        </p:cTn>
                                        <p:tgtEl>
                                          <p:spTgt spid="231"/>
                                        </p:tgtEl>
                                        <p:attrNameLst>
                                          <p:attrName>style.visibility</p:attrName>
                                        </p:attrNameLst>
                                      </p:cBhvr>
                                      <p:to>
                                        <p:strVal val="visible"/>
                                      </p:to>
                                    </p:set>
                                    <p:anim calcmode="lin" valueType="num">
                                      <p:cBhvr additive="repl">
                                        <p:cTn id="182" dur="500" fill="hold"/>
                                        <p:tgtEl>
                                          <p:spTgt spid="231"/>
                                        </p:tgtEl>
                                        <p:attrNameLst>
                                          <p:attrName>ppt_x</p:attrName>
                                        </p:attrNameLst>
                                      </p:cBhvr>
                                      <p:tavLst>
                                        <p:tav tm="0">
                                          <p:val>
                                            <p:strVal val="1+#ppt_w/2"/>
                                          </p:val>
                                        </p:tav>
                                        <p:tav tm="100000">
                                          <p:val>
                                            <p:strVal val="#ppt_x"/>
                                          </p:val>
                                        </p:tav>
                                      </p:tavLst>
                                    </p:anim>
                                    <p:anim calcmode="lin" valueType="num">
                                      <p:cBhvr additive="repl">
                                        <p:cTn id="183" dur="500" fill="hold"/>
                                        <p:tgtEl>
                                          <p:spTgt spid="231"/>
                                        </p:tgtEl>
                                        <p:attrNameLst>
                                          <p:attrName>ppt_y</p:attrName>
                                        </p:attrNameLst>
                                      </p:cBhvr>
                                      <p:tavLst>
                                        <p:tav tm="0">
                                          <p:val>
                                            <p:strVal val="#ppt_y"/>
                                          </p:val>
                                        </p:tav>
                                        <p:tav tm="100000">
                                          <p:val>
                                            <p:strVal val="#ppt_y"/>
                                          </p:val>
                                        </p:tav>
                                      </p:tavLst>
                                    </p:anim>
                                  </p:childTnLst>
                                </p:cTn>
                              </p:par>
                            </p:childTnLst>
                          </p:cTn>
                        </p:par>
                        <p:par>
                          <p:cTn id="184" nodeType="afterEffect" fill="hold">
                            <p:stCondLst>
                              <p:cond delay="21000"/>
                            </p:stCondLst>
                            <p:childTnLst>
                              <p:par>
                                <p:cTn id="185" nodeType="afterEffect" fill="hold" presetClass="entr" presetID="2" presetSubtype="6">
                                  <p:stCondLst>
                                    <p:cond delay="2000"/>
                                  </p:stCondLst>
                                  <p:childTnLst>
                                    <p:set>
                                      <p:cBhvr>
                                        <p:cTn id="186" dur="1" fill="hold">
                                          <p:stCondLst>
                                            <p:cond delay="0"/>
                                          </p:stCondLst>
                                        </p:cTn>
                                        <p:tgtEl>
                                          <p:spTgt spid="221"/>
                                        </p:tgtEl>
                                        <p:attrNameLst>
                                          <p:attrName>style.visibility</p:attrName>
                                        </p:attrNameLst>
                                      </p:cBhvr>
                                      <p:to>
                                        <p:strVal val="visible"/>
                                      </p:to>
                                    </p:set>
                                    <p:anim calcmode="lin" valueType="num">
                                      <p:cBhvr additive="repl">
                                        <p:cTn id="187" dur="500" fill="hold"/>
                                        <p:tgtEl>
                                          <p:spTgt spid="221"/>
                                        </p:tgtEl>
                                        <p:attrNameLst>
                                          <p:attrName>ppt_x</p:attrName>
                                        </p:attrNameLst>
                                      </p:cBhvr>
                                      <p:tavLst>
                                        <p:tav tm="0">
                                          <p:val>
                                            <p:strVal val="1+#ppt_w/2"/>
                                          </p:val>
                                        </p:tav>
                                        <p:tav tm="100000">
                                          <p:val>
                                            <p:strVal val="#ppt_x"/>
                                          </p:val>
                                        </p:tav>
                                      </p:tavLst>
                                    </p:anim>
                                    <p:anim calcmode="lin" valueType="num">
                                      <p:cBhvr additive="repl">
                                        <p:cTn id="188" dur="500" fill="hold"/>
                                        <p:tgtEl>
                                          <p:spTgt spid="2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11906</TotalTime>
  <Application>Trio_Office/6.2.8.2$Windows_x86 LibreOffice_project/</Application>
  <Words>1631</Words>
  <Paragraphs>468</Paragraphs>
  <Company>Sisanit Marketing Ltd.</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2001-01-31T15:53:05Z</dcterms:created>
  <dc:creator>Philip Staal</dc:creator>
  <dc:description/>
  <dc:language>he-IL</dc:language>
  <cp:lastModifiedBy/>
  <cp:lastPrinted>2016-01-14T19:45:40Z</cp:lastPrinted>
  <dcterms:modified xsi:type="dcterms:W3CDTF">2024-06-18T09:15:43Z</dcterms:modified>
  <cp:revision>1224</cp:revision>
  <dc:subject>WO II Tegoeden</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Sisanit Marketing Ltd.</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25</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25</vt:i4>
  </property>
  <property fmtid="{D5CDD505-2E9C-101B-9397-08002B2CF9AE}" pid="13" name="_MarkAsFinal">
    <vt:bool>1</vt:bool>
  </property>
</Properties>
</file>