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notesMasters/notesMaster1.xml" ContentType="application/vnd.openxmlformats-officedocument.presentationml.notesMaster+xml"/>
  <Override PartName="/ppt/notesMasters/_rels/notes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slideMasters/_rels/slideMaster3.xml.rels" ContentType="application/vnd.openxmlformats-package.relationships+xml"/>
  <Override PartName="/ppt/slideMasters/_rels/slideMaster4.xml.rels" ContentType="application/vnd.openxmlformats-package.relationships+xml"/>
  <Override PartName="/ppt/notesSlides/notesSlide9.xml" ContentType="application/vnd.openxmlformats-officedocument.presentationml.notes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_rels/notesSlide9.xml.rels" ContentType="application/vnd.openxmlformats-package.relationships+xml"/>
  <Override PartName="/ppt/notesSlides/_rels/notesSlide1.xml.rels" ContentType="application/vnd.openxmlformats-package.relationships+xml"/>
  <Override PartName="/ppt/notesSlides/_rels/notesSlide2.xml.rels" ContentType="application/vnd.openxmlformats-package.relationships+xml"/>
  <Override PartName="/ppt/notesSlides/_rels/notesSlide3.xml.rels" ContentType="application/vnd.openxmlformats-package.relationships+xml"/>
  <Override PartName="/ppt/notesSlides/_rels/notesSlide4.xml.rels" ContentType="application/vnd.openxmlformats-package.relationships+xml"/>
  <Override PartName="/ppt/notesSlides/_rels/notesSlide5.xml.rels" ContentType="application/vnd.openxmlformats-package.relationships+xml"/>
  <Override PartName="/ppt/notesSlides/_rels/notesSlide6.xml.rels" ContentType="application/vnd.openxmlformats-package.relationships+xml"/>
  <Override PartName="/ppt/notesSlides/_rels/notesSlide7.xml.rels" ContentType="application/vnd.openxmlformats-package.relationships+xml"/>
  <Override PartName="/ppt/notesSlides/_rels/notesSlide8.xml.rels" ContentType="application/vnd.openxmlformats-package.relationships+xml"/>
  <Override PartName="/ppt/notesSlides/_rels/notesSlide10.xml.rels" ContentType="application/vnd.openxmlformats-package.relationships+xml"/>
  <Override PartName="/ppt/notesSlides/_rels/notesSlide11.xml.rels" ContentType="application/vnd.openxmlformats-package.relationships+xml"/>
  <Override PartName="/ppt/notesSlides/_rels/notesSlide12.xml.rels" ContentType="application/vnd.openxmlformats-package.relationships+xml"/>
  <Override PartName="/ppt/notesSlides/_rels/notesSlide13.xml.rels" ContentType="application/vnd.openxmlformats-package.relationships+xml"/>
  <Override PartName="/ppt/notesSlides/_rels/notesSlide14.xml.rels" ContentType="application/vnd.openxmlformats-package.relationships+xml"/>
  <Override PartName="/ppt/notesSlides/_rels/notesSlide15.xml.rels" ContentType="application/vnd.openxmlformats-package.relationships+xml"/>
  <Override PartName="/ppt/notesSlides/_rels/notesSlide16.xml.rels" ContentType="application/vnd.openxmlformats-package.relationships+xml"/>
  <Override PartName="/ppt/notesSlides/_rels/notesSlide17.xml.rels" ContentType="application/vnd.openxmlformats-package.relationships+xml"/>
  <Override PartName="/ppt/notesSlides/_rels/notesSlide18.xml.rels" ContentType="application/vnd.openxmlformats-package.relationships+xml"/>
  <Override PartName="/ppt/notesSlides/_rels/notesSlide19.xml.rels" ContentType="application/vnd.openxmlformats-package.relationships+xml"/>
  <Override PartName="/ppt/notesSlides/_rels/notesSlide20.xml.rels" ContentType="application/vnd.openxmlformats-package.relationships+xml"/>
  <Override PartName="/ppt/notesSlides/_rels/notesSlide21.xml.rels" ContentType="application/vnd.openxmlformats-package.relationships+xml"/>
  <Override PartName="/ppt/notesSlides/_rels/notesSlide22.xml.rels" ContentType="application/vnd.openxmlformats-package.relationships+xml"/>
  <Override PartName="/ppt/notesSlides/_rels/notesSlide23.xml.rels" ContentType="application/vnd.openxmlformats-package.relationships+xml"/>
  <Override PartName="/ppt/notesSlides/_rels/notesSlide24.xml.rels" ContentType="application/vnd.openxmlformats-package.relationships+xml"/>
  <Override PartName="/ppt/notesSlides/_rels/notesSlide25.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slideLayouts/slideLayout39.xml" ContentType="application/vnd.openxmlformats-officedocument.presentationml.slideLayout+xml"/>
  <Override PartName="/ppt/slideLayouts/slideLayout9.xml" ContentType="application/vnd.openxmlformats-officedocument.presentationml.slideLayout+xml"/>
  <Override PartName="/ppt/slideLayouts/slideLayout31.xml" ContentType="application/vnd.openxmlformats-officedocument.presentationml.slideLayout+xml"/>
  <Override PartName="/ppt/slideLayouts/slideLayout1.xml" ContentType="application/vnd.openxmlformats-officedocument.presentationml.slideLayout+xml"/>
  <Override PartName="/ppt/slideLayouts/slideLayout32.xml" ContentType="application/vnd.openxmlformats-officedocument.presentationml.slideLayout+xml"/>
  <Override PartName="/ppt/slideLayouts/slideLayout2.xml" ContentType="application/vnd.openxmlformats-officedocument.presentationml.slideLayout+xml"/>
  <Override PartName="/ppt/slideLayouts/slideLayout33.xml" ContentType="application/vnd.openxmlformats-officedocument.presentationml.slideLayout+xml"/>
  <Override PartName="/ppt/slideLayouts/slideLayout3.xml" ContentType="application/vnd.openxmlformats-officedocument.presentationml.slideLayout+xml"/>
  <Override PartName="/ppt/slideLayouts/slideLayout34.xml" ContentType="application/vnd.openxmlformats-officedocument.presentationml.slideLayout+xml"/>
  <Override PartName="/ppt/slideLayouts/slideLayout4.xml" ContentType="application/vnd.openxmlformats-officedocument.presentationml.slideLayout+xml"/>
  <Override PartName="/ppt/slideLayouts/slideLayout35.xml" ContentType="application/vnd.openxmlformats-officedocument.presentationml.slideLayout+xml"/>
  <Override PartName="/ppt/slideLayouts/slideLayout5.xml" ContentType="application/vnd.openxmlformats-officedocument.presentationml.slideLayout+xml"/>
  <Override PartName="/ppt/slideLayouts/slideLayout36.xml" ContentType="application/vnd.openxmlformats-officedocument.presentationml.slideLayout+xml"/>
  <Override PartName="/ppt/slideLayouts/slideLayout6.xml" ContentType="application/vnd.openxmlformats-officedocument.presentationml.slideLayout+xml"/>
  <Override PartName="/ppt/slideLayouts/slideLayout37.xml" ContentType="application/vnd.openxmlformats-officedocument.presentationml.slideLayout+xml"/>
  <Override PartName="/ppt/slideLayouts/slideLayout7.xml" ContentType="application/vnd.openxmlformats-officedocument.presentationml.slideLayout+xml"/>
  <Override PartName="/ppt/slideLayouts/slideLayout38.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slideLayouts/_rels/slideLayout25.xml.rels" ContentType="application/vnd.openxmlformats-package.relationships+xml"/>
  <Override PartName="/ppt/slideLayouts/_rels/slideLayout26.xml.rels" ContentType="application/vnd.openxmlformats-package.relationships+xml"/>
  <Override PartName="/ppt/slideLayouts/_rels/slideLayout27.xml.rels" ContentType="application/vnd.openxmlformats-package.relationships+xml"/>
  <Override PartName="/ppt/slideLayouts/_rels/slideLayout28.xml.rels" ContentType="application/vnd.openxmlformats-package.relationships+xml"/>
  <Override PartName="/ppt/slideLayouts/_rels/slideLayout29.xml.rels" ContentType="application/vnd.openxmlformats-package.relationships+xml"/>
  <Override PartName="/ppt/slideLayouts/_rels/slideLayout30.xml.rels" ContentType="application/vnd.openxmlformats-package.relationships+xml"/>
  <Override PartName="/ppt/slideLayouts/_rels/slideLayout31.xml.rels" ContentType="application/vnd.openxmlformats-package.relationships+xml"/>
  <Override PartName="/ppt/slideLayouts/_rels/slideLayout32.xml.rels" ContentType="application/vnd.openxmlformats-package.relationships+xml"/>
  <Override PartName="/ppt/slideLayouts/_rels/slideLayout33.xml.rels" ContentType="application/vnd.openxmlformats-package.relationships+xml"/>
  <Override PartName="/ppt/slideLayouts/_rels/slideLayout34.xml.rels" ContentType="application/vnd.openxmlformats-package.relationships+xml"/>
  <Override PartName="/ppt/slideLayouts/_rels/slideLayout35.xml.rels" ContentType="application/vnd.openxmlformats-package.relationships+xml"/>
  <Override PartName="/ppt/slideLayouts/_rels/slideLayout36.xml.rels" ContentType="application/vnd.openxmlformats-package.relationships+xml"/>
  <Override PartName="/ppt/slideLayouts/_rels/slideLayout37.xml.rels" ContentType="application/vnd.openxmlformats-package.relationships+xml"/>
  <Override PartName="/ppt/slideLayouts/_rels/slideLayout38.xml.rels" ContentType="application/vnd.openxmlformats-package.relationships+xml"/>
  <Override PartName="/ppt/slideLayouts/_rels/slideLayout39.xml.rels" ContentType="application/vnd.openxmlformats-package.relationships+xml"/>
  <Override PartName="/ppt/slideLayouts/_rels/slideLayout40.xml.rels" ContentType="application/vnd.openxmlformats-package.relationships+xml"/>
  <Override PartName="/ppt/slideLayouts/_rels/slideLayout41.xml.rels" ContentType="application/vnd.openxmlformats-package.relationships+xml"/>
  <Override PartName="/ppt/slideLayouts/_rels/slideLayout42.xml.rels" ContentType="application/vnd.openxmlformats-package.relationships+xml"/>
  <Override PartName="/ppt/slideLayouts/_rels/slideLayout43.xml.rels" ContentType="application/vnd.openxmlformats-package.relationships+xml"/>
  <Override PartName="/ppt/slideLayouts/_rels/slideLayout44.xml.rels" ContentType="application/vnd.openxmlformats-package.relationships+xml"/>
  <Override PartName="/ppt/slideLayouts/_rels/slideLayout45.xml.rels" ContentType="application/vnd.openxmlformats-package.relationships+xml"/>
  <Override PartName="/ppt/slideLayouts/_rels/slideLayout46.xml.rels" ContentType="application/vnd.openxmlformats-package.relationships+xml"/>
  <Override PartName="/ppt/slideLayouts/_rels/slideLayout47.xml.rels" ContentType="application/vnd.openxmlformats-package.relationships+xml"/>
  <Override PartName="/ppt/slideLayouts/_rels/slideLayout48.xml.rels" ContentType="application/vnd.openxmlformats-package.relationships+xml"/>
  <Override PartName="/ppt/_rels/presentation.xml.rels" ContentType="application/vnd.openxmlformats-package.relationships+xml"/>
  <Override PartName="/ppt/slides/slide9.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21.xml" ContentType="application/vnd.openxmlformats-officedocument.presentationml.slide+xml"/>
  <Override PartName="/ppt/slides/slide4.xml" ContentType="application/vnd.openxmlformats-officedocument.presentationml.slide+xml"/>
  <Override PartName="/ppt/slides/slide22.xml" ContentType="application/vnd.openxmlformats-officedocument.presentationml.slide+xml"/>
  <Override PartName="/ppt/slides/slide5.xml" ContentType="application/vnd.openxmlformats-officedocument.presentationml.slide+xml"/>
  <Override PartName="/ppt/slides/slide23.xml" ContentType="application/vnd.openxmlformats-officedocument.presentationml.slide+xml"/>
  <Override PartName="/ppt/slides/slide6.xml" ContentType="application/vnd.openxmlformats-officedocument.presentationml.slide+xml"/>
  <Override PartName="/ppt/slides/slide24.xml" ContentType="application/vnd.openxmlformats-officedocument.presentationml.slide+xml"/>
  <Override PartName="/ppt/slides/slide7.xml" ContentType="application/vnd.openxmlformats-officedocument.presentationml.slide+xml"/>
  <Override PartName="/ppt/slides/slide25.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_rels/slide9.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_rels/slide17.xml.rels" ContentType="application/vnd.openxmlformats-package.relationships+xml"/>
  <Override PartName="/ppt/slides/_rels/slide18.xml.rels" ContentType="application/vnd.openxmlformats-package.relationships+xml"/>
  <Override PartName="/ppt/slides/_rels/slide19.xml.rels" ContentType="application/vnd.openxmlformats-package.relationships+xml"/>
  <Override PartName="/ppt/slides/_rels/slide20.xml.rels" ContentType="application/vnd.openxmlformats-package.relationships+xml"/>
  <Override PartName="/ppt/slides/_rels/slide21.xml.rels" ContentType="application/vnd.openxmlformats-package.relationships+xml"/>
  <Override PartName="/ppt/slides/_rels/slide22.xml.rels" ContentType="application/vnd.openxmlformats-package.relationships+xml"/>
  <Override PartName="/ppt/slides/_rels/slide23.xml.rels" ContentType="application/vnd.openxmlformats-package.relationships+xml"/>
  <Override PartName="/ppt/slides/_rels/slide24.xml.rels" ContentType="application/vnd.openxmlformats-package.relationships+xml"/>
  <Override PartName="/ppt/slides/_rels/slide25.xml.rels" ContentType="application/vnd.openxmlformats-package.relationships+xml"/>
  <Override PartName="/ppt/media/image3.png" ContentType="image/png"/>
  <Override PartName="/ppt/media/image1.jpeg" ContentType="image/jpeg"/>
  <Override PartName="/ppt/media/image2.png" ContentType="image/png"/>
  <Override PartName="/ppt/media/image4.png" ContentType="image/png"/>
  <Override PartName="/ppt/media/image5.png" ContentType="image/png"/>
  <Override PartName="/ppt/media/image6.png" ContentType="image/png"/>
  <Override PartName="/ppt/media/image7.png" ContentType="image/png"/>
  <Override PartName="/ppt/media/image8.png" ContentType="image/png"/>
  <Override PartName="/ppt/media/image9.png" ContentType="image/png"/>
  <Override PartName="/ppt/media/image10.png" ContentType="image/png"/>
  <Override PartName="/ppt/media/image11.png" ContentType="image/png"/>
  <Override PartName="/ppt/media/image12.png" ContentType="image/png"/>
  <Override PartName="/ppt/media/image13.png" ContentType="image/png"/>
  <Override PartName="/ppt/media/image14.png" ContentType="image/png"/>
  <Override PartName="/ppt/media/image15.png" ContentType="image/png"/>
  <Override PartName="/ppt/media/image16.png" ContentType="image/png"/>
  <Override PartName="/ppt/media/image17.png" ContentType="image/png"/>
  <Override PartName="/ppt/media/image18.png" ContentType="image/png"/>
  <Override PartName="/ppt/media/image19.png" ContentType="image/png"/>
  <Override PartName="/ppt/media/image20.png" ContentType="image/png"/>
  <Override PartName="/ppt/media/image21.png" ContentType="image/pn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Lst>
  <p:sldSz cx="9144000" cy="6858000"/>
  <p:notesSz cx="7086600" cy="93726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9" Type="http://schemas.openxmlformats.org/officeDocument/2006/relationships/slide" Target="slides/slide3.xml"/><Relationship Id="rId10" Type="http://schemas.openxmlformats.org/officeDocument/2006/relationships/slide" Target="slides/slide4.xml"/><Relationship Id="rId11" Type="http://schemas.openxmlformats.org/officeDocument/2006/relationships/slide" Target="slides/slide5.xml"/><Relationship Id="rId12" Type="http://schemas.openxmlformats.org/officeDocument/2006/relationships/slide" Target="slides/slide6.xml"/><Relationship Id="rId13" Type="http://schemas.openxmlformats.org/officeDocument/2006/relationships/slide" Target="slides/slide7.xml"/><Relationship Id="rId14" Type="http://schemas.openxmlformats.org/officeDocument/2006/relationships/slide" Target="slides/slide8.xml"/><Relationship Id="rId15" Type="http://schemas.openxmlformats.org/officeDocument/2006/relationships/slide" Target="slides/slide9.xml"/><Relationship Id="rId16" Type="http://schemas.openxmlformats.org/officeDocument/2006/relationships/slide" Target="slides/slide10.xml"/><Relationship Id="rId17" Type="http://schemas.openxmlformats.org/officeDocument/2006/relationships/slide" Target="slides/slide11.xml"/><Relationship Id="rId18" Type="http://schemas.openxmlformats.org/officeDocument/2006/relationships/slide" Target="slides/slide12.xml"/><Relationship Id="rId19" Type="http://schemas.openxmlformats.org/officeDocument/2006/relationships/slide" Target="slides/slide13.xml"/><Relationship Id="rId20" Type="http://schemas.openxmlformats.org/officeDocument/2006/relationships/slide" Target="slides/slide14.xml"/><Relationship Id="rId21" Type="http://schemas.openxmlformats.org/officeDocument/2006/relationships/slide" Target="slides/slide15.xml"/><Relationship Id="rId22" Type="http://schemas.openxmlformats.org/officeDocument/2006/relationships/slide" Target="slides/slide16.xml"/><Relationship Id="rId23" Type="http://schemas.openxmlformats.org/officeDocument/2006/relationships/slide" Target="slides/slide17.xml"/><Relationship Id="rId24" Type="http://schemas.openxmlformats.org/officeDocument/2006/relationships/slide" Target="slides/slide18.xml"/><Relationship Id="rId25" Type="http://schemas.openxmlformats.org/officeDocument/2006/relationships/slide" Target="slides/slide19.xml"/><Relationship Id="rId26" Type="http://schemas.openxmlformats.org/officeDocument/2006/relationships/slide" Target="slides/slide20.xml"/><Relationship Id="rId27" Type="http://schemas.openxmlformats.org/officeDocument/2006/relationships/slide" Target="slides/slide21.xml"/><Relationship Id="rId28" Type="http://schemas.openxmlformats.org/officeDocument/2006/relationships/slide" Target="slides/slide22.xml"/><Relationship Id="rId29" Type="http://schemas.openxmlformats.org/officeDocument/2006/relationships/slide" Target="slides/slide23.xml"/><Relationship Id="rId30" Type="http://schemas.openxmlformats.org/officeDocument/2006/relationships/slide" Target="slides/slide24.xml"/><Relationship Id="rId31" Type="http://schemas.openxmlformats.org/officeDocument/2006/relationships/slide" Target="slides/slide25.xml"/>
</Relationships>
</file>

<file path=ppt/notesMasters/_rels/notesMaster1.xml.rels><?xml version="1.0" encoding="UTF-8"?>
<Relationships xmlns="http://schemas.openxmlformats.org/package/2006/relationships"><Relationship Id="rId1" Type="http://schemas.openxmlformats.org/officeDocument/2006/relationships/theme" Target="../theme/theme5.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4" name="PlaceHolder 1"/>
          <p:cNvSpPr>
            <a:spLocks noGrp="1"/>
          </p:cNvSpPr>
          <p:nvPr>
            <p:ph type="sldImg"/>
          </p:nvPr>
        </p:nvSpPr>
        <p:spPr>
          <a:xfrm>
            <a:off x="216000" y="812520"/>
            <a:ext cx="7127280" cy="4008960"/>
          </a:xfrm>
          <a:prstGeom prst="rect">
            <a:avLst/>
          </a:prstGeom>
        </p:spPr>
        <p:txBody>
          <a:bodyPr lIns="0" rIns="0" tIns="0" bIns="0" anchor="ctr">
            <a:noAutofit/>
          </a:bodyPr>
          <a:p>
            <a:r>
              <a:rPr b="0" lang="en-US" sz="2800" spc="-1" strike="noStrike">
                <a:solidFill>
                  <a:srgbClr val="000000"/>
                </a:solidFill>
                <a:latin typeface="Times New Roman"/>
              </a:rPr>
              <a:t>Click to move the slide</a:t>
            </a:r>
            <a:endParaRPr b="0" lang="en-US" sz="2800" spc="-1" strike="noStrike">
              <a:solidFill>
                <a:srgbClr val="000000"/>
              </a:solidFill>
              <a:latin typeface="Times New Roman"/>
            </a:endParaRPr>
          </a:p>
        </p:txBody>
      </p:sp>
      <p:sp>
        <p:nvSpPr>
          <p:cNvPr id="165" name="PlaceHolder 2"/>
          <p:cNvSpPr>
            <a:spLocks noGrp="1"/>
          </p:cNvSpPr>
          <p:nvPr>
            <p:ph type="body"/>
          </p:nvPr>
        </p:nvSpPr>
        <p:spPr>
          <a:xfrm>
            <a:off x="756000" y="5078520"/>
            <a:ext cx="6047640" cy="4811040"/>
          </a:xfrm>
          <a:prstGeom prst="rect">
            <a:avLst/>
          </a:prstGeom>
        </p:spPr>
        <p:txBody>
          <a:bodyPr lIns="0" rIns="0" tIns="0" bIns="0">
            <a:noAutofit/>
          </a:bodyPr>
          <a:p>
            <a:r>
              <a:rPr b="0" lang="en-US" sz="2000" spc="-1" strike="noStrike">
                <a:latin typeface="Arial"/>
              </a:rPr>
              <a:t>Click to edit the notes format</a:t>
            </a:r>
            <a:endParaRPr b="0" lang="en-US" sz="2000" spc="-1" strike="noStrike">
              <a:latin typeface="Arial"/>
            </a:endParaRPr>
          </a:p>
        </p:txBody>
      </p:sp>
      <p:sp>
        <p:nvSpPr>
          <p:cNvPr id="166" name="PlaceHolder 3"/>
          <p:cNvSpPr>
            <a:spLocks noGrp="1"/>
          </p:cNvSpPr>
          <p:nvPr>
            <p:ph type="hdr"/>
          </p:nvPr>
        </p:nvSpPr>
        <p:spPr>
          <a:xfrm>
            <a:off x="0" y="0"/>
            <a:ext cx="3280680" cy="534240"/>
          </a:xfrm>
          <a:prstGeom prst="rect">
            <a:avLst/>
          </a:prstGeom>
        </p:spPr>
        <p:txBody>
          <a:bodyPr lIns="0" rIns="0" tIns="0" bIns="0">
            <a:noAutofit/>
          </a:bodyPr>
          <a:p>
            <a:r>
              <a:rPr b="0" lang="en-US" sz="1400" spc="-1" strike="noStrike">
                <a:latin typeface="Times New Roman"/>
              </a:rPr>
              <a:t>&lt;header&gt;</a:t>
            </a:r>
            <a:endParaRPr b="0" lang="en-US" sz="1400" spc="-1" strike="noStrike">
              <a:latin typeface="Times New Roman"/>
            </a:endParaRPr>
          </a:p>
        </p:txBody>
      </p:sp>
      <p:sp>
        <p:nvSpPr>
          <p:cNvPr id="167" name="PlaceHolder 4"/>
          <p:cNvSpPr>
            <a:spLocks noGrp="1"/>
          </p:cNvSpPr>
          <p:nvPr>
            <p:ph type="dt"/>
          </p:nvPr>
        </p:nvSpPr>
        <p:spPr>
          <a:xfrm>
            <a:off x="4278960" y="0"/>
            <a:ext cx="3280680" cy="534240"/>
          </a:xfrm>
          <a:prstGeom prst="rect">
            <a:avLst/>
          </a:prstGeom>
        </p:spPr>
        <p:txBody>
          <a:bodyPr lIns="0" rIns="0" tIns="0" bIns="0">
            <a:noAutofit/>
          </a:bodyPr>
          <a:p>
            <a:pPr algn="r"/>
            <a:r>
              <a:rPr b="0" lang="en-US" sz="1400" spc="-1" strike="noStrike">
                <a:latin typeface="Times New Roman"/>
              </a:rPr>
              <a:t>&lt;date/time&gt;</a:t>
            </a:r>
            <a:endParaRPr b="0" lang="en-US" sz="1400" spc="-1" strike="noStrike">
              <a:latin typeface="Times New Roman"/>
            </a:endParaRPr>
          </a:p>
        </p:txBody>
      </p:sp>
      <p:sp>
        <p:nvSpPr>
          <p:cNvPr id="168" name="PlaceHolder 5"/>
          <p:cNvSpPr>
            <a:spLocks noGrp="1"/>
          </p:cNvSpPr>
          <p:nvPr>
            <p:ph type="ftr"/>
          </p:nvPr>
        </p:nvSpPr>
        <p:spPr>
          <a:xfrm>
            <a:off x="0" y="10157400"/>
            <a:ext cx="3280680" cy="534240"/>
          </a:xfrm>
          <a:prstGeom prst="rect">
            <a:avLst/>
          </a:prstGeom>
        </p:spPr>
        <p:txBody>
          <a:bodyPr lIns="0" rIns="0" tIns="0" bIns="0" anchor="b">
            <a:noAutofit/>
          </a:bodyPr>
          <a:p>
            <a:r>
              <a:rPr b="0" lang="en-US" sz="1400" spc="-1" strike="noStrike">
                <a:latin typeface="Times New Roman"/>
              </a:rPr>
              <a:t>&lt;footer&gt;</a:t>
            </a:r>
            <a:endParaRPr b="0" lang="en-US" sz="1400" spc="-1" strike="noStrike">
              <a:latin typeface="Times New Roman"/>
            </a:endParaRPr>
          </a:p>
        </p:txBody>
      </p:sp>
      <p:sp>
        <p:nvSpPr>
          <p:cNvPr id="169" name="PlaceHolder 6"/>
          <p:cNvSpPr>
            <a:spLocks noGrp="1"/>
          </p:cNvSpPr>
          <p:nvPr>
            <p:ph type="sldNum"/>
          </p:nvPr>
        </p:nvSpPr>
        <p:spPr>
          <a:xfrm>
            <a:off x="4278960" y="10157400"/>
            <a:ext cx="3280680" cy="534240"/>
          </a:xfrm>
          <a:prstGeom prst="rect">
            <a:avLst/>
          </a:prstGeom>
        </p:spPr>
        <p:txBody>
          <a:bodyPr lIns="0" rIns="0" tIns="0" bIns="0" anchor="b">
            <a:noAutofit/>
          </a:bodyPr>
          <a:p>
            <a:pPr algn="r"/>
            <a:fld id="{400E61E7-1329-4B83-9D4E-D5A8ADAF221D}" type="slidenum">
              <a:rPr b="0" lang="en-US" sz="1400" spc="-1" strike="noStrike">
                <a:latin typeface="Times New Roman"/>
              </a:rPr>
              <a:t>&lt;number&gt;</a:t>
            </a:fld>
            <a:endParaRPr b="0" lang="en-US"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10.xml.rels><?xml version="1.0" encoding="UTF-8"?>
<Relationships xmlns="http://schemas.openxmlformats.org/package/2006/relationships"><Relationship Id="rId1" Type="http://schemas.openxmlformats.org/officeDocument/2006/relationships/slide" Target="../slides/slide10.xml"/><Relationship Id="rId2" Type="http://schemas.openxmlformats.org/officeDocument/2006/relationships/notesMaster" Target="../notesMasters/notesMaster1.xml"/>
</Relationships>
</file>

<file path=ppt/notesSlides/_rels/notesSlide11.xml.rels><?xml version="1.0" encoding="UTF-8"?>
<Relationships xmlns="http://schemas.openxmlformats.org/package/2006/relationships"><Relationship Id="rId1" Type="http://schemas.openxmlformats.org/officeDocument/2006/relationships/slide" Target="../slides/slide11.xml"/><Relationship Id="rId2" Type="http://schemas.openxmlformats.org/officeDocument/2006/relationships/notesMaster" Target="../notesMasters/notesMaster1.xml"/>
</Relationships>
</file>

<file path=ppt/notesSlides/_rels/notesSlide12.xml.rels><?xml version="1.0" encoding="UTF-8"?>
<Relationships xmlns="http://schemas.openxmlformats.org/package/2006/relationships"><Relationship Id="rId1" Type="http://schemas.openxmlformats.org/officeDocument/2006/relationships/slide" Target="../slides/slide12.xml"/><Relationship Id="rId2" Type="http://schemas.openxmlformats.org/officeDocument/2006/relationships/notesMaster" Target="../notesMasters/notesMaster1.xml"/>
</Relationships>
</file>

<file path=ppt/notesSlides/_rels/notesSlide13.xml.rels><?xml version="1.0" encoding="UTF-8"?>
<Relationships xmlns="http://schemas.openxmlformats.org/package/2006/relationships"><Relationship Id="rId1" Type="http://schemas.openxmlformats.org/officeDocument/2006/relationships/slide" Target="../slides/slide13.xml"/><Relationship Id="rId2" Type="http://schemas.openxmlformats.org/officeDocument/2006/relationships/notesMaster" Target="../notesMasters/notesMaster1.xml"/>
</Relationships>
</file>

<file path=ppt/notesSlides/_rels/notesSlide14.xml.rels><?xml version="1.0" encoding="UTF-8"?>
<Relationships xmlns="http://schemas.openxmlformats.org/package/2006/relationships"><Relationship Id="rId1" Type="http://schemas.openxmlformats.org/officeDocument/2006/relationships/slide" Target="../slides/slide14.xml"/><Relationship Id="rId2" Type="http://schemas.openxmlformats.org/officeDocument/2006/relationships/notesMaster" Target="../notesMasters/notesMaster1.xml"/>
</Relationships>
</file>

<file path=ppt/notesSlides/_rels/notesSlide15.xml.rels><?xml version="1.0" encoding="UTF-8"?>
<Relationships xmlns="http://schemas.openxmlformats.org/package/2006/relationships"><Relationship Id="rId1" Type="http://schemas.openxmlformats.org/officeDocument/2006/relationships/slide" Target="../slides/slide15.xml"/><Relationship Id="rId2" Type="http://schemas.openxmlformats.org/officeDocument/2006/relationships/notesMaster" Target="../notesMasters/notesMaster1.xml"/>
</Relationships>
</file>

<file path=ppt/notesSlides/_rels/notesSlide16.xml.rels><?xml version="1.0" encoding="UTF-8"?>
<Relationships xmlns="http://schemas.openxmlformats.org/package/2006/relationships"><Relationship Id="rId1" Type="http://schemas.openxmlformats.org/officeDocument/2006/relationships/slide" Target="../slides/slide16.xml"/><Relationship Id="rId2" Type="http://schemas.openxmlformats.org/officeDocument/2006/relationships/notesMaster" Target="../notesMasters/notesMaster1.xml"/>
</Relationships>
</file>

<file path=ppt/notesSlides/_rels/notesSlide17.xml.rels><?xml version="1.0" encoding="UTF-8"?>
<Relationships xmlns="http://schemas.openxmlformats.org/package/2006/relationships"><Relationship Id="rId1" Type="http://schemas.openxmlformats.org/officeDocument/2006/relationships/slide" Target="../slides/slide17.xml"/><Relationship Id="rId2" Type="http://schemas.openxmlformats.org/officeDocument/2006/relationships/notesMaster" Target="../notesMasters/notesMaster1.xml"/>
</Relationships>
</file>

<file path=ppt/notesSlides/_rels/notesSlide18.xml.rels><?xml version="1.0" encoding="UTF-8"?>
<Relationships xmlns="http://schemas.openxmlformats.org/package/2006/relationships"><Relationship Id="rId1" Type="http://schemas.openxmlformats.org/officeDocument/2006/relationships/slide" Target="../slides/slide18.xml"/><Relationship Id="rId2" Type="http://schemas.openxmlformats.org/officeDocument/2006/relationships/notesMaster" Target="../notesMasters/notesMaster1.xml"/>
</Relationships>
</file>

<file path=ppt/notesSlides/_rels/notesSlide19.xml.rels><?xml version="1.0" encoding="UTF-8"?>
<Relationships xmlns="http://schemas.openxmlformats.org/package/2006/relationships"><Relationship Id="rId1" Type="http://schemas.openxmlformats.org/officeDocument/2006/relationships/slide" Target="../slides/slide19.xml"/><Relationship Id="rId2" Type="http://schemas.openxmlformats.org/officeDocument/2006/relationships/notesMaster" Target="../notesMasters/notesMaster1.xml"/>
</Relationships>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_rels/notesSlide20.xml.rels><?xml version="1.0" encoding="UTF-8"?>
<Relationships xmlns="http://schemas.openxmlformats.org/package/2006/relationships"><Relationship Id="rId1" Type="http://schemas.openxmlformats.org/officeDocument/2006/relationships/slide" Target="../slides/slide20.xml"/><Relationship Id="rId2" Type="http://schemas.openxmlformats.org/officeDocument/2006/relationships/notesMaster" Target="../notesMasters/notesMaster1.xml"/>
</Relationships>
</file>

<file path=ppt/notesSlides/_rels/notesSlide21.xml.rels><?xml version="1.0" encoding="UTF-8"?>
<Relationships xmlns="http://schemas.openxmlformats.org/package/2006/relationships"><Relationship Id="rId1" Type="http://schemas.openxmlformats.org/officeDocument/2006/relationships/slide" Target="../slides/slide21.xml"/><Relationship Id="rId2" Type="http://schemas.openxmlformats.org/officeDocument/2006/relationships/notesMaster" Target="../notesMasters/notesMaster1.xml"/>
</Relationships>
</file>

<file path=ppt/notesSlides/_rels/notesSlide22.xml.rels><?xml version="1.0" encoding="UTF-8"?>
<Relationships xmlns="http://schemas.openxmlformats.org/package/2006/relationships"><Relationship Id="rId1" Type="http://schemas.openxmlformats.org/officeDocument/2006/relationships/slide" Target="../slides/slide22.xml"/><Relationship Id="rId2" Type="http://schemas.openxmlformats.org/officeDocument/2006/relationships/notesMaster" Target="../notesMasters/notesMaster1.xml"/>
</Relationships>
</file>

<file path=ppt/notesSlides/_rels/notesSlide23.xml.rels><?xml version="1.0" encoding="UTF-8"?>
<Relationships xmlns="http://schemas.openxmlformats.org/package/2006/relationships"><Relationship Id="rId1" Type="http://schemas.openxmlformats.org/officeDocument/2006/relationships/slide" Target="../slides/slide23.xml"/><Relationship Id="rId2" Type="http://schemas.openxmlformats.org/officeDocument/2006/relationships/notesMaster" Target="../notesMasters/notesMaster1.xml"/>
</Relationships>
</file>

<file path=ppt/notesSlides/_rels/notesSlide24.xml.rels><?xml version="1.0" encoding="UTF-8"?>
<Relationships xmlns="http://schemas.openxmlformats.org/package/2006/relationships"><Relationship Id="rId1" Type="http://schemas.openxmlformats.org/officeDocument/2006/relationships/slide" Target="../slides/slide24.xml"/><Relationship Id="rId2" Type="http://schemas.openxmlformats.org/officeDocument/2006/relationships/notesMaster" Target="../notesMasters/notesMaster1.xml"/>
</Relationships>
</file>

<file path=ppt/notesSlides/_rels/notesSlide25.xml.rels><?xml version="1.0" encoding="UTF-8"?>
<Relationships xmlns="http://schemas.openxmlformats.org/package/2006/relationships"><Relationship Id="rId1" Type="http://schemas.openxmlformats.org/officeDocument/2006/relationships/slide" Target="../slides/slide25.xml"/><Relationship Id="rId2" Type="http://schemas.openxmlformats.org/officeDocument/2006/relationships/notesMaster" Target="../notesMasters/notesMaster1.xml"/>
</Relationships>
</file>

<file path=ppt/notesSlides/_rels/notesSlide3.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
</Relationships>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
</Relationships>
</file>

<file path=ppt/notesSlides/_rels/notesSlide5.xml.rels><?xml version="1.0" encoding="UTF-8"?>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
</Relationships>
</file>

<file path=ppt/notesSlides/_rels/notesSlide6.xml.rels><?xml version="1.0" encoding="UTF-8"?>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
</Relationships>
</file>

<file path=ppt/notesSlides/_rels/notesSlide7.xml.rels><?xml version="1.0" encoding="UTF-8"?>
<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
</Relationships>
</file>

<file path=ppt/notesSlides/_rels/notesSlide8.xml.rels><?xml version="1.0" encoding="UTF-8"?>
<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
</Relationships>
</file>

<file path=ppt/notesSlides/_rels/notesSlide9.xml.rels><?xml version="1.0" encoding="UTF-8"?>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76" name="TextShape 1"/>
          <p:cNvSpPr txBox="1"/>
          <p:nvPr/>
        </p:nvSpPr>
        <p:spPr>
          <a:xfrm>
            <a:off x="4015800" y="0"/>
            <a:ext cx="3070440" cy="468360"/>
          </a:xfrm>
          <a:prstGeom prst="rect">
            <a:avLst/>
          </a:prstGeom>
          <a:noFill/>
          <a:ln>
            <a:noFill/>
          </a:ln>
        </p:spPr>
        <p:txBody>
          <a:bodyPr lIns="94680" rIns="94680" tIns="47160" bIns="47160">
            <a:noAutofit/>
          </a:bodyPr>
          <a:p>
            <a:pPr algn="r">
              <a:lnSpc>
                <a:spcPct val="100000"/>
              </a:lnSpc>
            </a:pPr>
            <a:fld id="{A5D911FF-4B13-42BE-A0D7-96B09AA5C7FC}" type="datetime1">
              <a:rPr b="0" lang="en-US" sz="1200" spc="-1" strike="noStrike">
                <a:latin typeface="Times New Roman"/>
              </a:rPr>
              <a:t>06/18/2024</a:t>
            </a:fld>
            <a:endParaRPr b="0" lang="en-US" sz="1200" spc="-1" strike="noStrike">
              <a:latin typeface="Times New Roman"/>
            </a:endParaRPr>
          </a:p>
        </p:txBody>
      </p:sp>
      <p:sp>
        <p:nvSpPr>
          <p:cNvPr id="377" name="TextShape 2"/>
          <p:cNvSpPr txBox="1"/>
          <p:nvPr/>
        </p:nvSpPr>
        <p:spPr>
          <a:xfrm>
            <a:off x="0" y="8903880"/>
            <a:ext cx="3070440" cy="468360"/>
          </a:xfrm>
          <a:prstGeom prst="rect">
            <a:avLst/>
          </a:prstGeom>
          <a:noFill/>
          <a:ln>
            <a:noFill/>
          </a:ln>
        </p:spPr>
        <p:txBody>
          <a:bodyPr lIns="94680" rIns="94680" tIns="47160" bIns="47160" anchor="b">
            <a:noAutofit/>
          </a:bodyPr>
          <a:p>
            <a:pPr>
              <a:lnSpc>
                <a:spcPct val="100000"/>
              </a:lnSpc>
            </a:pPr>
            <a:r>
              <a:rPr b="0" lang="en-US" sz="1200" spc="-1" strike="noStrike">
                <a:latin typeface="Times New Roman"/>
              </a:rPr>
              <a:t>Philip Staal</a:t>
            </a:r>
            <a:endParaRPr b="0" lang="en-US" sz="1200" spc="-1" strike="noStrike">
              <a:latin typeface="Times New Roman"/>
            </a:endParaRPr>
          </a:p>
        </p:txBody>
      </p:sp>
      <p:sp>
        <p:nvSpPr>
          <p:cNvPr id="378" name="TextShape 3"/>
          <p:cNvSpPr txBox="1"/>
          <p:nvPr/>
        </p:nvSpPr>
        <p:spPr>
          <a:xfrm>
            <a:off x="4015800" y="8903880"/>
            <a:ext cx="3070440" cy="468360"/>
          </a:xfrm>
          <a:prstGeom prst="rect">
            <a:avLst/>
          </a:prstGeom>
          <a:noFill/>
          <a:ln>
            <a:noFill/>
          </a:ln>
        </p:spPr>
        <p:txBody>
          <a:bodyPr lIns="94680" rIns="94680" tIns="47160" bIns="47160" anchor="b">
            <a:noAutofit/>
          </a:bodyPr>
          <a:p>
            <a:pPr algn="r">
              <a:lnSpc>
                <a:spcPct val="100000"/>
              </a:lnSpc>
            </a:pPr>
            <a:fld id="{FE333694-2ADA-4D35-A422-25031C24C259}" type="slidenum">
              <a:rPr b="0" lang="en-US" sz="1200" spc="-1" strike="noStrike">
                <a:latin typeface="Times New Roman"/>
              </a:rPr>
              <a:t>&lt;number&gt;</a:t>
            </a:fld>
            <a:endParaRPr b="0" lang="en-US" sz="1200" spc="-1" strike="noStrike">
              <a:latin typeface="Times New Roman"/>
            </a:endParaRPr>
          </a:p>
        </p:txBody>
      </p:sp>
      <p:sp>
        <p:nvSpPr>
          <p:cNvPr id="379" name="PlaceHolder 4"/>
          <p:cNvSpPr>
            <a:spLocks noGrp="1"/>
          </p:cNvSpPr>
          <p:nvPr>
            <p:ph type="sldImg"/>
          </p:nvPr>
        </p:nvSpPr>
        <p:spPr>
          <a:xfrm>
            <a:off x="1200240" y="703440"/>
            <a:ext cx="4687560" cy="3514320"/>
          </a:xfrm>
          <a:prstGeom prst="rect">
            <a:avLst/>
          </a:prstGeom>
        </p:spPr>
      </p:sp>
      <p:sp>
        <p:nvSpPr>
          <p:cNvPr id="380" name="PlaceHolder 5"/>
          <p:cNvSpPr>
            <a:spLocks noGrp="1"/>
          </p:cNvSpPr>
          <p:nvPr>
            <p:ph type="body"/>
          </p:nvPr>
        </p:nvSpPr>
        <p:spPr>
          <a:xfrm>
            <a:off x="945000" y="4451040"/>
            <a:ext cx="5196600" cy="4217760"/>
          </a:xfrm>
          <a:prstGeom prst="rect">
            <a:avLst/>
          </a:prstGeom>
        </p:spPr>
        <p:txBody>
          <a:bodyPr lIns="94680" rIns="94680" tIns="47160" bIns="47160">
            <a:noAutofit/>
          </a:bodyPr>
          <a:p>
            <a:endParaRPr b="0" lang="en-US" sz="2000" spc="-1" strike="noStrike">
              <a:latin typeface="Arial"/>
            </a:endParaRPr>
          </a:p>
        </p:txBody>
      </p:sp>
    </p:spTree>
  </p:cSld>
</p:notes>
</file>

<file path=ppt/notesSlides/notesSlide10.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21" name="TextShape 1"/>
          <p:cNvSpPr txBox="1"/>
          <p:nvPr/>
        </p:nvSpPr>
        <p:spPr>
          <a:xfrm>
            <a:off x="4015800" y="0"/>
            <a:ext cx="3070440" cy="468360"/>
          </a:xfrm>
          <a:prstGeom prst="rect">
            <a:avLst/>
          </a:prstGeom>
          <a:noFill/>
          <a:ln>
            <a:noFill/>
          </a:ln>
        </p:spPr>
        <p:txBody>
          <a:bodyPr lIns="94680" rIns="94680" tIns="47160" bIns="47160">
            <a:noAutofit/>
          </a:bodyPr>
          <a:p>
            <a:pPr algn="r">
              <a:lnSpc>
                <a:spcPct val="100000"/>
              </a:lnSpc>
            </a:pPr>
            <a:fld id="{82D4D0A8-4430-47B6-94A9-BA03E6A6596F}" type="datetime1">
              <a:rPr b="0" lang="en-US" sz="1200" spc="-1" strike="noStrike">
                <a:latin typeface="Times New Roman"/>
              </a:rPr>
              <a:t>06/18/2024</a:t>
            </a:fld>
            <a:endParaRPr b="0" lang="en-US" sz="1200" spc="-1" strike="noStrike">
              <a:latin typeface="Times New Roman"/>
            </a:endParaRPr>
          </a:p>
        </p:txBody>
      </p:sp>
      <p:sp>
        <p:nvSpPr>
          <p:cNvPr id="422" name="TextShape 2"/>
          <p:cNvSpPr txBox="1"/>
          <p:nvPr/>
        </p:nvSpPr>
        <p:spPr>
          <a:xfrm>
            <a:off x="0" y="8903880"/>
            <a:ext cx="3070440" cy="468360"/>
          </a:xfrm>
          <a:prstGeom prst="rect">
            <a:avLst/>
          </a:prstGeom>
          <a:noFill/>
          <a:ln>
            <a:noFill/>
          </a:ln>
        </p:spPr>
        <p:txBody>
          <a:bodyPr lIns="94680" rIns="94680" tIns="47160" bIns="47160" anchor="b">
            <a:noAutofit/>
          </a:bodyPr>
          <a:p>
            <a:pPr>
              <a:lnSpc>
                <a:spcPct val="100000"/>
              </a:lnSpc>
            </a:pPr>
            <a:r>
              <a:rPr b="0" lang="en-US" sz="1200" spc="-1" strike="noStrike">
                <a:latin typeface="Times New Roman"/>
              </a:rPr>
              <a:t>Philip Staal</a:t>
            </a:r>
            <a:endParaRPr b="0" lang="en-US" sz="1200" spc="-1" strike="noStrike">
              <a:latin typeface="Times New Roman"/>
            </a:endParaRPr>
          </a:p>
        </p:txBody>
      </p:sp>
      <p:sp>
        <p:nvSpPr>
          <p:cNvPr id="423" name="TextShape 3"/>
          <p:cNvSpPr txBox="1"/>
          <p:nvPr/>
        </p:nvSpPr>
        <p:spPr>
          <a:xfrm>
            <a:off x="4015800" y="8903880"/>
            <a:ext cx="3070440" cy="468360"/>
          </a:xfrm>
          <a:prstGeom prst="rect">
            <a:avLst/>
          </a:prstGeom>
          <a:noFill/>
          <a:ln>
            <a:noFill/>
          </a:ln>
        </p:spPr>
        <p:txBody>
          <a:bodyPr lIns="94680" rIns="94680" tIns="47160" bIns="47160" anchor="b">
            <a:noAutofit/>
          </a:bodyPr>
          <a:p>
            <a:pPr algn="r">
              <a:lnSpc>
                <a:spcPct val="100000"/>
              </a:lnSpc>
            </a:pPr>
            <a:fld id="{5937D266-12EA-4EB1-91E2-5BB80B3CE58D}" type="slidenum">
              <a:rPr b="0" lang="en-US" sz="1200" spc="-1" strike="noStrike">
                <a:latin typeface="Times New Roman"/>
              </a:rPr>
              <a:t>&lt;number&gt;</a:t>
            </a:fld>
            <a:endParaRPr b="0" lang="en-US" sz="1200" spc="-1" strike="noStrike">
              <a:latin typeface="Times New Roman"/>
            </a:endParaRPr>
          </a:p>
        </p:txBody>
      </p:sp>
      <p:sp>
        <p:nvSpPr>
          <p:cNvPr id="424" name="PlaceHolder 4"/>
          <p:cNvSpPr>
            <a:spLocks noGrp="1"/>
          </p:cNvSpPr>
          <p:nvPr>
            <p:ph type="sldImg"/>
          </p:nvPr>
        </p:nvSpPr>
        <p:spPr>
          <a:xfrm>
            <a:off x="1200240" y="703440"/>
            <a:ext cx="4687560" cy="3514320"/>
          </a:xfrm>
          <a:prstGeom prst="rect">
            <a:avLst/>
          </a:prstGeom>
        </p:spPr>
      </p:sp>
      <p:sp>
        <p:nvSpPr>
          <p:cNvPr id="425" name="PlaceHolder 5"/>
          <p:cNvSpPr>
            <a:spLocks noGrp="1"/>
          </p:cNvSpPr>
          <p:nvPr>
            <p:ph type="body"/>
          </p:nvPr>
        </p:nvSpPr>
        <p:spPr>
          <a:xfrm>
            <a:off x="945000" y="4451040"/>
            <a:ext cx="5196600" cy="4217760"/>
          </a:xfrm>
          <a:prstGeom prst="rect">
            <a:avLst/>
          </a:prstGeom>
        </p:spPr>
        <p:txBody>
          <a:bodyPr lIns="94680" rIns="94680" tIns="47160" bIns="47160">
            <a:noAutofit/>
          </a:bodyPr>
          <a:p>
            <a:endParaRPr b="0" lang="en-US" sz="2000" spc="-1" strike="noStrike">
              <a:latin typeface="Arial"/>
            </a:endParaRPr>
          </a:p>
        </p:txBody>
      </p:sp>
    </p:spTree>
  </p:cSld>
</p:notes>
</file>

<file path=ppt/notesSlides/notesSlide1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26" name="TextShape 1"/>
          <p:cNvSpPr txBox="1"/>
          <p:nvPr/>
        </p:nvSpPr>
        <p:spPr>
          <a:xfrm>
            <a:off x="4015800" y="0"/>
            <a:ext cx="3070440" cy="468360"/>
          </a:xfrm>
          <a:prstGeom prst="rect">
            <a:avLst/>
          </a:prstGeom>
          <a:noFill/>
          <a:ln>
            <a:noFill/>
          </a:ln>
        </p:spPr>
        <p:txBody>
          <a:bodyPr lIns="94680" rIns="94680" tIns="47160" bIns="47160">
            <a:noAutofit/>
          </a:bodyPr>
          <a:p>
            <a:pPr algn="r">
              <a:lnSpc>
                <a:spcPct val="100000"/>
              </a:lnSpc>
            </a:pPr>
            <a:fld id="{69F95C94-0081-4A32-B308-A1920E3A33E3}" type="datetime1">
              <a:rPr b="0" lang="en-US" sz="1200" spc="-1" strike="noStrike">
                <a:latin typeface="Times New Roman"/>
              </a:rPr>
              <a:t>06/18/2024</a:t>
            </a:fld>
            <a:endParaRPr b="0" lang="en-US" sz="1200" spc="-1" strike="noStrike">
              <a:latin typeface="Times New Roman"/>
            </a:endParaRPr>
          </a:p>
        </p:txBody>
      </p:sp>
      <p:sp>
        <p:nvSpPr>
          <p:cNvPr id="427" name="TextShape 2"/>
          <p:cNvSpPr txBox="1"/>
          <p:nvPr/>
        </p:nvSpPr>
        <p:spPr>
          <a:xfrm>
            <a:off x="0" y="8903880"/>
            <a:ext cx="3070440" cy="468360"/>
          </a:xfrm>
          <a:prstGeom prst="rect">
            <a:avLst/>
          </a:prstGeom>
          <a:noFill/>
          <a:ln>
            <a:noFill/>
          </a:ln>
        </p:spPr>
        <p:txBody>
          <a:bodyPr lIns="94680" rIns="94680" tIns="47160" bIns="47160" anchor="b">
            <a:noAutofit/>
          </a:bodyPr>
          <a:p>
            <a:pPr>
              <a:lnSpc>
                <a:spcPct val="100000"/>
              </a:lnSpc>
            </a:pPr>
            <a:r>
              <a:rPr b="0" lang="en-US" sz="1200" spc="-1" strike="noStrike">
                <a:latin typeface="Times New Roman"/>
              </a:rPr>
              <a:t>Philip Staal</a:t>
            </a:r>
            <a:endParaRPr b="0" lang="en-US" sz="1200" spc="-1" strike="noStrike">
              <a:latin typeface="Times New Roman"/>
            </a:endParaRPr>
          </a:p>
        </p:txBody>
      </p:sp>
      <p:sp>
        <p:nvSpPr>
          <p:cNvPr id="428" name="TextShape 3"/>
          <p:cNvSpPr txBox="1"/>
          <p:nvPr/>
        </p:nvSpPr>
        <p:spPr>
          <a:xfrm>
            <a:off x="4015800" y="8903880"/>
            <a:ext cx="3070440" cy="468360"/>
          </a:xfrm>
          <a:prstGeom prst="rect">
            <a:avLst/>
          </a:prstGeom>
          <a:noFill/>
          <a:ln>
            <a:noFill/>
          </a:ln>
        </p:spPr>
        <p:txBody>
          <a:bodyPr lIns="94680" rIns="94680" tIns="47160" bIns="47160" anchor="b">
            <a:noAutofit/>
          </a:bodyPr>
          <a:p>
            <a:pPr algn="r">
              <a:lnSpc>
                <a:spcPct val="100000"/>
              </a:lnSpc>
            </a:pPr>
            <a:fld id="{92DF382B-8EE8-421E-AB6B-59F1476CE376}" type="slidenum">
              <a:rPr b="0" lang="en-US" sz="1200" spc="-1" strike="noStrike">
                <a:latin typeface="Times New Roman"/>
              </a:rPr>
              <a:t>&lt;number&gt;</a:t>
            </a:fld>
            <a:endParaRPr b="0" lang="en-US" sz="1200" spc="-1" strike="noStrike">
              <a:latin typeface="Times New Roman"/>
            </a:endParaRPr>
          </a:p>
        </p:txBody>
      </p:sp>
      <p:sp>
        <p:nvSpPr>
          <p:cNvPr id="429" name="PlaceHolder 4"/>
          <p:cNvSpPr>
            <a:spLocks noGrp="1"/>
          </p:cNvSpPr>
          <p:nvPr>
            <p:ph type="sldImg"/>
          </p:nvPr>
        </p:nvSpPr>
        <p:spPr>
          <a:xfrm>
            <a:off x="1200240" y="703440"/>
            <a:ext cx="4687560" cy="3514320"/>
          </a:xfrm>
          <a:prstGeom prst="rect">
            <a:avLst/>
          </a:prstGeom>
        </p:spPr>
      </p:sp>
      <p:sp>
        <p:nvSpPr>
          <p:cNvPr id="430" name="PlaceHolder 5"/>
          <p:cNvSpPr>
            <a:spLocks noGrp="1"/>
          </p:cNvSpPr>
          <p:nvPr>
            <p:ph type="body"/>
          </p:nvPr>
        </p:nvSpPr>
        <p:spPr>
          <a:xfrm>
            <a:off x="945000" y="4451040"/>
            <a:ext cx="5196600" cy="4217760"/>
          </a:xfrm>
          <a:prstGeom prst="rect">
            <a:avLst/>
          </a:prstGeom>
        </p:spPr>
        <p:txBody>
          <a:bodyPr lIns="94680" rIns="94680" tIns="47160" bIns="47160">
            <a:noAutofit/>
          </a:bodyPr>
          <a:p>
            <a:endParaRPr b="0" lang="en-US" sz="2000" spc="-1" strike="noStrike">
              <a:latin typeface="Arial"/>
            </a:endParaRPr>
          </a:p>
        </p:txBody>
      </p:sp>
    </p:spTree>
  </p:cSld>
</p:notes>
</file>

<file path=ppt/notesSlides/notesSlide1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31" name="TextShape 1"/>
          <p:cNvSpPr txBox="1"/>
          <p:nvPr/>
        </p:nvSpPr>
        <p:spPr>
          <a:xfrm>
            <a:off x="4015800" y="0"/>
            <a:ext cx="3070440" cy="468360"/>
          </a:xfrm>
          <a:prstGeom prst="rect">
            <a:avLst/>
          </a:prstGeom>
          <a:noFill/>
          <a:ln>
            <a:noFill/>
          </a:ln>
        </p:spPr>
        <p:txBody>
          <a:bodyPr lIns="94680" rIns="94680" tIns="47160" bIns="47160">
            <a:noAutofit/>
          </a:bodyPr>
          <a:p>
            <a:pPr algn="r">
              <a:lnSpc>
                <a:spcPct val="100000"/>
              </a:lnSpc>
            </a:pPr>
            <a:fld id="{184FBDDE-FF26-44A7-A6B9-8F6DF1B5B720}" type="datetime1">
              <a:rPr b="0" lang="en-US" sz="1200" spc="-1" strike="noStrike">
                <a:latin typeface="Times New Roman"/>
              </a:rPr>
              <a:t>06/18/2024</a:t>
            </a:fld>
            <a:endParaRPr b="0" lang="en-US" sz="1200" spc="-1" strike="noStrike">
              <a:latin typeface="Times New Roman"/>
            </a:endParaRPr>
          </a:p>
        </p:txBody>
      </p:sp>
      <p:sp>
        <p:nvSpPr>
          <p:cNvPr id="432" name="TextShape 2"/>
          <p:cNvSpPr txBox="1"/>
          <p:nvPr/>
        </p:nvSpPr>
        <p:spPr>
          <a:xfrm>
            <a:off x="0" y="8903880"/>
            <a:ext cx="3070440" cy="468360"/>
          </a:xfrm>
          <a:prstGeom prst="rect">
            <a:avLst/>
          </a:prstGeom>
          <a:noFill/>
          <a:ln>
            <a:noFill/>
          </a:ln>
        </p:spPr>
        <p:txBody>
          <a:bodyPr lIns="94680" rIns="94680" tIns="47160" bIns="47160" anchor="b">
            <a:noAutofit/>
          </a:bodyPr>
          <a:p>
            <a:pPr>
              <a:lnSpc>
                <a:spcPct val="100000"/>
              </a:lnSpc>
            </a:pPr>
            <a:r>
              <a:rPr b="0" lang="en-US" sz="1200" spc="-1" strike="noStrike">
                <a:latin typeface="Times New Roman"/>
              </a:rPr>
              <a:t>Philip Staal</a:t>
            </a:r>
            <a:endParaRPr b="0" lang="en-US" sz="1200" spc="-1" strike="noStrike">
              <a:latin typeface="Times New Roman"/>
            </a:endParaRPr>
          </a:p>
        </p:txBody>
      </p:sp>
      <p:sp>
        <p:nvSpPr>
          <p:cNvPr id="433" name="TextShape 3"/>
          <p:cNvSpPr txBox="1"/>
          <p:nvPr/>
        </p:nvSpPr>
        <p:spPr>
          <a:xfrm>
            <a:off x="4015800" y="8903880"/>
            <a:ext cx="3070440" cy="468360"/>
          </a:xfrm>
          <a:prstGeom prst="rect">
            <a:avLst/>
          </a:prstGeom>
          <a:noFill/>
          <a:ln>
            <a:noFill/>
          </a:ln>
        </p:spPr>
        <p:txBody>
          <a:bodyPr lIns="94680" rIns="94680" tIns="47160" bIns="47160" anchor="b">
            <a:noAutofit/>
          </a:bodyPr>
          <a:p>
            <a:pPr algn="r">
              <a:lnSpc>
                <a:spcPct val="100000"/>
              </a:lnSpc>
            </a:pPr>
            <a:fld id="{12E1A327-DD63-40E5-91C5-48C82C6C3AAE}" type="slidenum">
              <a:rPr b="0" lang="en-US" sz="1200" spc="-1" strike="noStrike">
                <a:latin typeface="Times New Roman"/>
              </a:rPr>
              <a:t>&lt;number&gt;</a:t>
            </a:fld>
            <a:endParaRPr b="0" lang="en-US" sz="1200" spc="-1" strike="noStrike">
              <a:latin typeface="Times New Roman"/>
            </a:endParaRPr>
          </a:p>
        </p:txBody>
      </p:sp>
      <p:sp>
        <p:nvSpPr>
          <p:cNvPr id="434" name="PlaceHolder 4"/>
          <p:cNvSpPr>
            <a:spLocks noGrp="1"/>
          </p:cNvSpPr>
          <p:nvPr>
            <p:ph type="sldImg"/>
          </p:nvPr>
        </p:nvSpPr>
        <p:spPr>
          <a:xfrm>
            <a:off x="1200240" y="703440"/>
            <a:ext cx="4687560" cy="3514320"/>
          </a:xfrm>
          <a:prstGeom prst="rect">
            <a:avLst/>
          </a:prstGeom>
        </p:spPr>
      </p:sp>
      <p:sp>
        <p:nvSpPr>
          <p:cNvPr id="435" name="PlaceHolder 5"/>
          <p:cNvSpPr>
            <a:spLocks noGrp="1"/>
          </p:cNvSpPr>
          <p:nvPr>
            <p:ph type="body"/>
          </p:nvPr>
        </p:nvSpPr>
        <p:spPr>
          <a:xfrm>
            <a:off x="945000" y="4451040"/>
            <a:ext cx="5196600" cy="4217760"/>
          </a:xfrm>
          <a:prstGeom prst="rect">
            <a:avLst/>
          </a:prstGeom>
        </p:spPr>
        <p:txBody>
          <a:bodyPr lIns="94680" rIns="94680" tIns="47160" bIns="47160">
            <a:noAutofit/>
          </a:bodyPr>
          <a:p>
            <a:endParaRPr b="0" lang="en-US" sz="2000" spc="-1" strike="noStrike">
              <a:latin typeface="Arial"/>
            </a:endParaRPr>
          </a:p>
        </p:txBody>
      </p:sp>
    </p:spTree>
  </p:cSld>
</p:notes>
</file>

<file path=ppt/notesSlides/notesSlide1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36" name="PlaceHolder 1"/>
          <p:cNvSpPr>
            <a:spLocks noGrp="1"/>
          </p:cNvSpPr>
          <p:nvPr>
            <p:ph type="sldImg"/>
          </p:nvPr>
        </p:nvSpPr>
        <p:spPr>
          <a:xfrm>
            <a:off x="1200240" y="703440"/>
            <a:ext cx="4687560" cy="3514320"/>
          </a:xfrm>
          <a:prstGeom prst="rect">
            <a:avLst/>
          </a:prstGeom>
        </p:spPr>
      </p:sp>
      <p:sp>
        <p:nvSpPr>
          <p:cNvPr id="437" name="PlaceHolder 2"/>
          <p:cNvSpPr>
            <a:spLocks noGrp="1"/>
          </p:cNvSpPr>
          <p:nvPr>
            <p:ph type="body"/>
          </p:nvPr>
        </p:nvSpPr>
        <p:spPr>
          <a:xfrm>
            <a:off x="945000" y="4451040"/>
            <a:ext cx="5196600" cy="4217760"/>
          </a:xfrm>
          <a:prstGeom prst="rect">
            <a:avLst/>
          </a:prstGeom>
        </p:spPr>
        <p:txBody>
          <a:bodyPr lIns="94680" rIns="94680" tIns="47160" bIns="47160">
            <a:noAutofit/>
          </a:bodyPr>
          <a:p>
            <a:endParaRPr b="0" lang="en-US" sz="2000" spc="-1" strike="noStrike">
              <a:latin typeface="Arial"/>
            </a:endParaRPr>
          </a:p>
        </p:txBody>
      </p:sp>
      <p:sp>
        <p:nvSpPr>
          <p:cNvPr id="438" name="TextShape 3"/>
          <p:cNvSpPr txBox="1"/>
          <p:nvPr/>
        </p:nvSpPr>
        <p:spPr>
          <a:xfrm>
            <a:off x="4015800" y="0"/>
            <a:ext cx="3070440" cy="468360"/>
          </a:xfrm>
          <a:prstGeom prst="rect">
            <a:avLst/>
          </a:prstGeom>
          <a:noFill/>
          <a:ln>
            <a:noFill/>
          </a:ln>
        </p:spPr>
        <p:txBody>
          <a:bodyPr lIns="94680" rIns="94680" tIns="47160" bIns="47160">
            <a:noAutofit/>
          </a:bodyPr>
          <a:p>
            <a:pPr algn="r">
              <a:lnSpc>
                <a:spcPct val="100000"/>
              </a:lnSpc>
            </a:pPr>
            <a:fld id="{B0120590-20C3-4A7F-B739-9D332E2ED7F2}" type="datetime1">
              <a:rPr b="0" lang="en-US" sz="1200" spc="-1" strike="noStrike">
                <a:solidFill>
                  <a:srgbClr val="000000"/>
                </a:solidFill>
                <a:latin typeface="Times New Roman"/>
                <a:cs typeface="Times New Roman"/>
              </a:rPr>
              <a:t>06/18/2024</a:t>
            </a:fld>
            <a:endParaRPr b="0" lang="en-US" sz="1200" spc="-1" strike="noStrike">
              <a:latin typeface="Times New Roman"/>
            </a:endParaRPr>
          </a:p>
        </p:txBody>
      </p:sp>
      <p:sp>
        <p:nvSpPr>
          <p:cNvPr id="439" name="TextShape 4"/>
          <p:cNvSpPr txBox="1"/>
          <p:nvPr/>
        </p:nvSpPr>
        <p:spPr>
          <a:xfrm>
            <a:off x="0" y="8903880"/>
            <a:ext cx="3070440" cy="468360"/>
          </a:xfrm>
          <a:prstGeom prst="rect">
            <a:avLst/>
          </a:prstGeom>
          <a:noFill/>
          <a:ln>
            <a:noFill/>
          </a:ln>
        </p:spPr>
        <p:txBody>
          <a:bodyPr lIns="94680" rIns="94680" tIns="47160" bIns="47160" anchor="b">
            <a:noAutofit/>
          </a:bodyPr>
          <a:p>
            <a:pPr>
              <a:lnSpc>
                <a:spcPct val="100000"/>
              </a:lnSpc>
            </a:pPr>
            <a:r>
              <a:rPr b="0" lang="en-US" sz="1200" spc="-1" strike="noStrike">
                <a:solidFill>
                  <a:srgbClr val="000000"/>
                </a:solidFill>
                <a:latin typeface="Times New Roman"/>
                <a:cs typeface="Times New Roman"/>
              </a:rPr>
              <a:t>Philip Staal</a:t>
            </a:r>
            <a:endParaRPr b="0" lang="en-US" sz="1200" spc="-1" strike="noStrike">
              <a:latin typeface="Times New Roman"/>
            </a:endParaRPr>
          </a:p>
        </p:txBody>
      </p:sp>
      <p:sp>
        <p:nvSpPr>
          <p:cNvPr id="440" name="TextShape 5"/>
          <p:cNvSpPr txBox="1"/>
          <p:nvPr/>
        </p:nvSpPr>
        <p:spPr>
          <a:xfrm>
            <a:off x="4015800" y="8903880"/>
            <a:ext cx="3070440" cy="468360"/>
          </a:xfrm>
          <a:prstGeom prst="rect">
            <a:avLst/>
          </a:prstGeom>
          <a:noFill/>
          <a:ln>
            <a:noFill/>
          </a:ln>
        </p:spPr>
        <p:txBody>
          <a:bodyPr lIns="94680" rIns="94680" tIns="47160" bIns="47160" anchor="b">
            <a:noAutofit/>
          </a:bodyPr>
          <a:p>
            <a:pPr algn="r">
              <a:lnSpc>
                <a:spcPct val="100000"/>
              </a:lnSpc>
            </a:pPr>
            <a:fld id="{6914068D-1F34-4A10-825A-A99031527109}" type="slidenum">
              <a:rPr b="0" lang="en-US" sz="1200" spc="-1" strike="noStrike">
                <a:solidFill>
                  <a:srgbClr val="000000"/>
                </a:solidFill>
                <a:latin typeface="Times New Roman"/>
                <a:cs typeface="Times New Roman"/>
              </a:rPr>
              <a:t>&lt;number&gt;</a:t>
            </a:fld>
            <a:endParaRPr b="0" lang="en-US" sz="1200" spc="-1" strike="noStrike">
              <a:latin typeface="Times New Roman"/>
            </a:endParaRPr>
          </a:p>
        </p:txBody>
      </p:sp>
    </p:spTree>
  </p:cSld>
</p:notes>
</file>

<file path=ppt/notesSlides/notesSlide1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41" name="TextShape 1"/>
          <p:cNvSpPr txBox="1"/>
          <p:nvPr/>
        </p:nvSpPr>
        <p:spPr>
          <a:xfrm>
            <a:off x="4015800" y="0"/>
            <a:ext cx="3070440" cy="468360"/>
          </a:xfrm>
          <a:prstGeom prst="rect">
            <a:avLst/>
          </a:prstGeom>
          <a:noFill/>
          <a:ln>
            <a:noFill/>
          </a:ln>
        </p:spPr>
        <p:txBody>
          <a:bodyPr lIns="94680" rIns="94680" tIns="47160" bIns="47160">
            <a:noAutofit/>
          </a:bodyPr>
          <a:p>
            <a:pPr algn="r">
              <a:lnSpc>
                <a:spcPct val="100000"/>
              </a:lnSpc>
            </a:pPr>
            <a:fld id="{0B3FD22F-B254-4B0B-AEC9-ADBAB2271E8B}" type="datetime1">
              <a:rPr b="0" lang="en-US" sz="1200" spc="-1" strike="noStrike">
                <a:latin typeface="Times New Roman"/>
              </a:rPr>
              <a:t>06/18/2024</a:t>
            </a:fld>
            <a:endParaRPr b="0" lang="en-US" sz="1200" spc="-1" strike="noStrike">
              <a:latin typeface="Times New Roman"/>
            </a:endParaRPr>
          </a:p>
        </p:txBody>
      </p:sp>
      <p:sp>
        <p:nvSpPr>
          <p:cNvPr id="442" name="TextShape 2"/>
          <p:cNvSpPr txBox="1"/>
          <p:nvPr/>
        </p:nvSpPr>
        <p:spPr>
          <a:xfrm>
            <a:off x="0" y="8903880"/>
            <a:ext cx="3070440" cy="468360"/>
          </a:xfrm>
          <a:prstGeom prst="rect">
            <a:avLst/>
          </a:prstGeom>
          <a:noFill/>
          <a:ln>
            <a:noFill/>
          </a:ln>
        </p:spPr>
        <p:txBody>
          <a:bodyPr lIns="94680" rIns="94680" tIns="47160" bIns="47160" anchor="b">
            <a:noAutofit/>
          </a:bodyPr>
          <a:p>
            <a:pPr>
              <a:lnSpc>
                <a:spcPct val="100000"/>
              </a:lnSpc>
            </a:pPr>
            <a:r>
              <a:rPr b="0" lang="en-US" sz="1200" spc="-1" strike="noStrike">
                <a:latin typeface="Times New Roman"/>
              </a:rPr>
              <a:t>Philip Staal</a:t>
            </a:r>
            <a:endParaRPr b="0" lang="en-US" sz="1200" spc="-1" strike="noStrike">
              <a:latin typeface="Times New Roman"/>
            </a:endParaRPr>
          </a:p>
        </p:txBody>
      </p:sp>
      <p:sp>
        <p:nvSpPr>
          <p:cNvPr id="443" name="TextShape 3"/>
          <p:cNvSpPr txBox="1"/>
          <p:nvPr/>
        </p:nvSpPr>
        <p:spPr>
          <a:xfrm>
            <a:off x="4015800" y="8903880"/>
            <a:ext cx="3070440" cy="468360"/>
          </a:xfrm>
          <a:prstGeom prst="rect">
            <a:avLst/>
          </a:prstGeom>
          <a:noFill/>
          <a:ln>
            <a:noFill/>
          </a:ln>
        </p:spPr>
        <p:txBody>
          <a:bodyPr lIns="94680" rIns="94680" tIns="47160" bIns="47160" anchor="b">
            <a:noAutofit/>
          </a:bodyPr>
          <a:p>
            <a:pPr algn="r">
              <a:lnSpc>
                <a:spcPct val="100000"/>
              </a:lnSpc>
            </a:pPr>
            <a:fld id="{9090822D-A1A4-4A8B-99E2-17863B3D2F68}" type="slidenum">
              <a:rPr b="0" lang="en-US" sz="1200" spc="-1" strike="noStrike">
                <a:latin typeface="Times New Roman"/>
              </a:rPr>
              <a:t>&lt;number&gt;</a:t>
            </a:fld>
            <a:endParaRPr b="0" lang="en-US" sz="1200" spc="-1" strike="noStrike">
              <a:latin typeface="Times New Roman"/>
            </a:endParaRPr>
          </a:p>
        </p:txBody>
      </p:sp>
      <p:sp>
        <p:nvSpPr>
          <p:cNvPr id="444" name="PlaceHolder 4"/>
          <p:cNvSpPr>
            <a:spLocks noGrp="1"/>
          </p:cNvSpPr>
          <p:nvPr>
            <p:ph type="sldImg"/>
          </p:nvPr>
        </p:nvSpPr>
        <p:spPr>
          <a:xfrm>
            <a:off x="1200240" y="703440"/>
            <a:ext cx="4686120" cy="3514320"/>
          </a:xfrm>
          <a:prstGeom prst="rect">
            <a:avLst/>
          </a:prstGeom>
        </p:spPr>
      </p:sp>
      <p:sp>
        <p:nvSpPr>
          <p:cNvPr id="445" name="PlaceHolder 5"/>
          <p:cNvSpPr>
            <a:spLocks noGrp="1"/>
          </p:cNvSpPr>
          <p:nvPr>
            <p:ph type="body"/>
          </p:nvPr>
        </p:nvSpPr>
        <p:spPr>
          <a:xfrm>
            <a:off x="945000" y="4452480"/>
            <a:ext cx="5196600" cy="4216320"/>
          </a:xfrm>
          <a:prstGeom prst="rect">
            <a:avLst/>
          </a:prstGeom>
        </p:spPr>
        <p:txBody>
          <a:bodyPr lIns="94680" rIns="94680" tIns="47160" bIns="47160">
            <a:noAutofit/>
          </a:bodyPr>
          <a:p>
            <a:endParaRPr b="0" lang="en-US" sz="2000" spc="-1" strike="noStrike">
              <a:latin typeface="Arial"/>
            </a:endParaRPr>
          </a:p>
        </p:txBody>
      </p:sp>
    </p:spTree>
  </p:cSld>
</p:notes>
</file>

<file path=ppt/notesSlides/notesSlide1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46" name="TextShape 1"/>
          <p:cNvSpPr txBox="1"/>
          <p:nvPr/>
        </p:nvSpPr>
        <p:spPr>
          <a:xfrm>
            <a:off x="4015800" y="0"/>
            <a:ext cx="3070440" cy="468360"/>
          </a:xfrm>
          <a:prstGeom prst="rect">
            <a:avLst/>
          </a:prstGeom>
          <a:noFill/>
          <a:ln>
            <a:noFill/>
          </a:ln>
        </p:spPr>
        <p:txBody>
          <a:bodyPr lIns="94680" rIns="94680" tIns="47160" bIns="47160">
            <a:noAutofit/>
          </a:bodyPr>
          <a:p>
            <a:pPr algn="r">
              <a:lnSpc>
                <a:spcPct val="100000"/>
              </a:lnSpc>
            </a:pPr>
            <a:fld id="{09E820A6-C377-4904-B56E-6EDB9BAB0F36}" type="datetime1">
              <a:rPr b="0" lang="en-US" sz="1200" spc="-1" strike="noStrike">
                <a:latin typeface="Times New Roman"/>
              </a:rPr>
              <a:t>06/18/2024</a:t>
            </a:fld>
            <a:endParaRPr b="0" lang="en-US" sz="1200" spc="-1" strike="noStrike">
              <a:latin typeface="Times New Roman"/>
            </a:endParaRPr>
          </a:p>
        </p:txBody>
      </p:sp>
      <p:sp>
        <p:nvSpPr>
          <p:cNvPr id="447" name="TextShape 2"/>
          <p:cNvSpPr txBox="1"/>
          <p:nvPr/>
        </p:nvSpPr>
        <p:spPr>
          <a:xfrm>
            <a:off x="0" y="8903880"/>
            <a:ext cx="3070440" cy="468360"/>
          </a:xfrm>
          <a:prstGeom prst="rect">
            <a:avLst/>
          </a:prstGeom>
          <a:noFill/>
          <a:ln>
            <a:noFill/>
          </a:ln>
        </p:spPr>
        <p:txBody>
          <a:bodyPr lIns="94680" rIns="94680" tIns="47160" bIns="47160" anchor="b">
            <a:noAutofit/>
          </a:bodyPr>
          <a:p>
            <a:pPr>
              <a:lnSpc>
                <a:spcPct val="100000"/>
              </a:lnSpc>
            </a:pPr>
            <a:r>
              <a:rPr b="0" lang="en-US" sz="1200" spc="-1" strike="noStrike">
                <a:latin typeface="Times New Roman"/>
              </a:rPr>
              <a:t>Philip Staal</a:t>
            </a:r>
            <a:endParaRPr b="0" lang="en-US" sz="1200" spc="-1" strike="noStrike">
              <a:latin typeface="Times New Roman"/>
            </a:endParaRPr>
          </a:p>
        </p:txBody>
      </p:sp>
      <p:sp>
        <p:nvSpPr>
          <p:cNvPr id="448" name="TextShape 3"/>
          <p:cNvSpPr txBox="1"/>
          <p:nvPr/>
        </p:nvSpPr>
        <p:spPr>
          <a:xfrm>
            <a:off x="4015800" y="8903880"/>
            <a:ext cx="3070440" cy="468360"/>
          </a:xfrm>
          <a:prstGeom prst="rect">
            <a:avLst/>
          </a:prstGeom>
          <a:noFill/>
          <a:ln>
            <a:noFill/>
          </a:ln>
        </p:spPr>
        <p:txBody>
          <a:bodyPr lIns="94680" rIns="94680" tIns="47160" bIns="47160" anchor="b">
            <a:noAutofit/>
          </a:bodyPr>
          <a:p>
            <a:pPr algn="r">
              <a:lnSpc>
                <a:spcPct val="100000"/>
              </a:lnSpc>
            </a:pPr>
            <a:fld id="{403C45F4-BF27-480B-BBEF-A88ECEEA4DDE}" type="slidenum">
              <a:rPr b="0" lang="en-US" sz="1200" spc="-1" strike="noStrike">
                <a:latin typeface="Times New Roman"/>
              </a:rPr>
              <a:t>&lt;number&gt;</a:t>
            </a:fld>
            <a:endParaRPr b="0" lang="en-US" sz="1200" spc="-1" strike="noStrike">
              <a:latin typeface="Times New Roman"/>
            </a:endParaRPr>
          </a:p>
        </p:txBody>
      </p:sp>
      <p:sp>
        <p:nvSpPr>
          <p:cNvPr id="449" name="PlaceHolder 4"/>
          <p:cNvSpPr>
            <a:spLocks noGrp="1"/>
          </p:cNvSpPr>
          <p:nvPr>
            <p:ph type="sldImg"/>
          </p:nvPr>
        </p:nvSpPr>
        <p:spPr>
          <a:xfrm>
            <a:off x="1200240" y="703440"/>
            <a:ext cx="4686120" cy="3514320"/>
          </a:xfrm>
          <a:prstGeom prst="rect">
            <a:avLst/>
          </a:prstGeom>
        </p:spPr>
      </p:sp>
      <p:sp>
        <p:nvSpPr>
          <p:cNvPr id="450" name="PlaceHolder 5"/>
          <p:cNvSpPr>
            <a:spLocks noGrp="1"/>
          </p:cNvSpPr>
          <p:nvPr>
            <p:ph type="body"/>
          </p:nvPr>
        </p:nvSpPr>
        <p:spPr>
          <a:xfrm>
            <a:off x="945000" y="4452480"/>
            <a:ext cx="5196600" cy="4216320"/>
          </a:xfrm>
          <a:prstGeom prst="rect">
            <a:avLst/>
          </a:prstGeom>
        </p:spPr>
        <p:txBody>
          <a:bodyPr lIns="94680" rIns="94680" tIns="47160" bIns="47160">
            <a:noAutofit/>
          </a:bodyPr>
          <a:p>
            <a:endParaRPr b="0" lang="en-US" sz="2000" spc="-1" strike="noStrike">
              <a:latin typeface="Arial"/>
            </a:endParaRPr>
          </a:p>
        </p:txBody>
      </p:sp>
    </p:spTree>
  </p:cSld>
</p:notes>
</file>

<file path=ppt/notesSlides/notesSlide1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51" name="TextShape 1"/>
          <p:cNvSpPr txBox="1"/>
          <p:nvPr/>
        </p:nvSpPr>
        <p:spPr>
          <a:xfrm>
            <a:off x="4015800" y="0"/>
            <a:ext cx="3070440" cy="468360"/>
          </a:xfrm>
          <a:prstGeom prst="rect">
            <a:avLst/>
          </a:prstGeom>
          <a:noFill/>
          <a:ln>
            <a:noFill/>
          </a:ln>
        </p:spPr>
        <p:txBody>
          <a:bodyPr lIns="94680" rIns="94680" tIns="47160" bIns="47160">
            <a:noAutofit/>
          </a:bodyPr>
          <a:p>
            <a:pPr algn="r">
              <a:lnSpc>
                <a:spcPct val="100000"/>
              </a:lnSpc>
            </a:pPr>
            <a:fld id="{44F72015-DD50-403E-8DA8-05CCD713998F}" type="datetime1">
              <a:rPr b="0" lang="en-US" sz="1200" spc="-1" strike="noStrike">
                <a:latin typeface="Times New Roman"/>
              </a:rPr>
              <a:t>06/18/2024</a:t>
            </a:fld>
            <a:endParaRPr b="0" lang="en-US" sz="1200" spc="-1" strike="noStrike">
              <a:latin typeface="Times New Roman"/>
            </a:endParaRPr>
          </a:p>
        </p:txBody>
      </p:sp>
      <p:sp>
        <p:nvSpPr>
          <p:cNvPr id="452" name="TextShape 2"/>
          <p:cNvSpPr txBox="1"/>
          <p:nvPr/>
        </p:nvSpPr>
        <p:spPr>
          <a:xfrm>
            <a:off x="0" y="8903880"/>
            <a:ext cx="3070440" cy="468360"/>
          </a:xfrm>
          <a:prstGeom prst="rect">
            <a:avLst/>
          </a:prstGeom>
          <a:noFill/>
          <a:ln>
            <a:noFill/>
          </a:ln>
        </p:spPr>
        <p:txBody>
          <a:bodyPr lIns="94680" rIns="94680" tIns="47160" bIns="47160" anchor="b">
            <a:noAutofit/>
          </a:bodyPr>
          <a:p>
            <a:pPr>
              <a:lnSpc>
                <a:spcPct val="100000"/>
              </a:lnSpc>
            </a:pPr>
            <a:r>
              <a:rPr b="0" lang="en-US" sz="1200" spc="-1" strike="noStrike">
                <a:latin typeface="Times New Roman"/>
              </a:rPr>
              <a:t>Philip Staal</a:t>
            </a:r>
            <a:endParaRPr b="0" lang="en-US" sz="1200" spc="-1" strike="noStrike">
              <a:latin typeface="Times New Roman"/>
            </a:endParaRPr>
          </a:p>
        </p:txBody>
      </p:sp>
      <p:sp>
        <p:nvSpPr>
          <p:cNvPr id="453" name="TextShape 3"/>
          <p:cNvSpPr txBox="1"/>
          <p:nvPr/>
        </p:nvSpPr>
        <p:spPr>
          <a:xfrm>
            <a:off x="4015800" y="8903880"/>
            <a:ext cx="3070440" cy="468360"/>
          </a:xfrm>
          <a:prstGeom prst="rect">
            <a:avLst/>
          </a:prstGeom>
          <a:noFill/>
          <a:ln>
            <a:noFill/>
          </a:ln>
        </p:spPr>
        <p:txBody>
          <a:bodyPr lIns="94680" rIns="94680" tIns="47160" bIns="47160" anchor="b">
            <a:noAutofit/>
          </a:bodyPr>
          <a:p>
            <a:pPr algn="r">
              <a:lnSpc>
                <a:spcPct val="100000"/>
              </a:lnSpc>
            </a:pPr>
            <a:fld id="{41955389-9848-45D6-A4C4-51EA645BC2ED}" type="slidenum">
              <a:rPr b="0" lang="en-US" sz="1200" spc="-1" strike="noStrike">
                <a:latin typeface="Times New Roman"/>
              </a:rPr>
              <a:t>&lt;number&gt;</a:t>
            </a:fld>
            <a:endParaRPr b="0" lang="en-US" sz="1200" spc="-1" strike="noStrike">
              <a:latin typeface="Times New Roman"/>
            </a:endParaRPr>
          </a:p>
        </p:txBody>
      </p:sp>
      <p:sp>
        <p:nvSpPr>
          <p:cNvPr id="454" name="PlaceHolder 4"/>
          <p:cNvSpPr>
            <a:spLocks noGrp="1"/>
          </p:cNvSpPr>
          <p:nvPr>
            <p:ph type="sldImg"/>
          </p:nvPr>
        </p:nvSpPr>
        <p:spPr>
          <a:xfrm>
            <a:off x="1200240" y="703440"/>
            <a:ext cx="4686120" cy="3514320"/>
          </a:xfrm>
          <a:prstGeom prst="rect">
            <a:avLst/>
          </a:prstGeom>
        </p:spPr>
      </p:sp>
      <p:sp>
        <p:nvSpPr>
          <p:cNvPr id="455" name="PlaceHolder 5"/>
          <p:cNvSpPr>
            <a:spLocks noGrp="1"/>
          </p:cNvSpPr>
          <p:nvPr>
            <p:ph type="body"/>
          </p:nvPr>
        </p:nvSpPr>
        <p:spPr>
          <a:xfrm>
            <a:off x="945000" y="4452480"/>
            <a:ext cx="5196600" cy="4216320"/>
          </a:xfrm>
          <a:prstGeom prst="rect">
            <a:avLst/>
          </a:prstGeom>
        </p:spPr>
        <p:txBody>
          <a:bodyPr lIns="94680" rIns="94680" tIns="47160" bIns="47160">
            <a:noAutofit/>
          </a:bodyPr>
          <a:p>
            <a:endParaRPr b="0" lang="en-US" sz="2000" spc="-1" strike="noStrike">
              <a:latin typeface="Arial"/>
            </a:endParaRPr>
          </a:p>
        </p:txBody>
      </p:sp>
    </p:spTree>
  </p:cSld>
</p:notes>
</file>

<file path=ppt/notesSlides/notesSlide17.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56" name="TextShape 1"/>
          <p:cNvSpPr txBox="1"/>
          <p:nvPr/>
        </p:nvSpPr>
        <p:spPr>
          <a:xfrm>
            <a:off x="4015800" y="0"/>
            <a:ext cx="3070440" cy="468360"/>
          </a:xfrm>
          <a:prstGeom prst="rect">
            <a:avLst/>
          </a:prstGeom>
          <a:noFill/>
          <a:ln>
            <a:noFill/>
          </a:ln>
        </p:spPr>
        <p:txBody>
          <a:bodyPr lIns="94680" rIns="94680" tIns="47160" bIns="47160">
            <a:noAutofit/>
          </a:bodyPr>
          <a:p>
            <a:pPr algn="r">
              <a:lnSpc>
                <a:spcPct val="100000"/>
              </a:lnSpc>
            </a:pPr>
            <a:fld id="{53730C82-2ED4-4365-AB07-FD0D1C34354D}" type="datetime1">
              <a:rPr b="0" lang="en-US" sz="1200" spc="-1" strike="noStrike">
                <a:latin typeface="Times New Roman"/>
              </a:rPr>
              <a:t>06/18/2024</a:t>
            </a:fld>
            <a:endParaRPr b="0" lang="en-US" sz="1200" spc="-1" strike="noStrike">
              <a:latin typeface="Times New Roman"/>
            </a:endParaRPr>
          </a:p>
        </p:txBody>
      </p:sp>
      <p:sp>
        <p:nvSpPr>
          <p:cNvPr id="457" name="TextShape 2"/>
          <p:cNvSpPr txBox="1"/>
          <p:nvPr/>
        </p:nvSpPr>
        <p:spPr>
          <a:xfrm>
            <a:off x="0" y="8903880"/>
            <a:ext cx="3070440" cy="468360"/>
          </a:xfrm>
          <a:prstGeom prst="rect">
            <a:avLst/>
          </a:prstGeom>
          <a:noFill/>
          <a:ln>
            <a:noFill/>
          </a:ln>
        </p:spPr>
        <p:txBody>
          <a:bodyPr lIns="94680" rIns="94680" tIns="47160" bIns="47160" anchor="b">
            <a:noAutofit/>
          </a:bodyPr>
          <a:p>
            <a:pPr>
              <a:lnSpc>
                <a:spcPct val="100000"/>
              </a:lnSpc>
            </a:pPr>
            <a:r>
              <a:rPr b="0" lang="en-US" sz="1200" spc="-1" strike="noStrike">
                <a:latin typeface="Times New Roman"/>
              </a:rPr>
              <a:t>Philip Staal</a:t>
            </a:r>
            <a:endParaRPr b="0" lang="en-US" sz="1200" spc="-1" strike="noStrike">
              <a:latin typeface="Times New Roman"/>
            </a:endParaRPr>
          </a:p>
        </p:txBody>
      </p:sp>
      <p:sp>
        <p:nvSpPr>
          <p:cNvPr id="458" name="TextShape 3"/>
          <p:cNvSpPr txBox="1"/>
          <p:nvPr/>
        </p:nvSpPr>
        <p:spPr>
          <a:xfrm>
            <a:off x="4015800" y="8903880"/>
            <a:ext cx="3070440" cy="468360"/>
          </a:xfrm>
          <a:prstGeom prst="rect">
            <a:avLst/>
          </a:prstGeom>
          <a:noFill/>
          <a:ln>
            <a:noFill/>
          </a:ln>
        </p:spPr>
        <p:txBody>
          <a:bodyPr lIns="94680" rIns="94680" tIns="47160" bIns="47160" anchor="b">
            <a:noAutofit/>
          </a:bodyPr>
          <a:p>
            <a:pPr algn="r">
              <a:lnSpc>
                <a:spcPct val="100000"/>
              </a:lnSpc>
            </a:pPr>
            <a:fld id="{01DA7949-42E3-4543-90B9-1474D4DD5C74}" type="slidenum">
              <a:rPr b="0" lang="en-US" sz="1200" spc="-1" strike="noStrike">
                <a:latin typeface="Times New Roman"/>
              </a:rPr>
              <a:t>&lt;number&gt;</a:t>
            </a:fld>
            <a:endParaRPr b="0" lang="en-US" sz="1200" spc="-1" strike="noStrike">
              <a:latin typeface="Times New Roman"/>
            </a:endParaRPr>
          </a:p>
        </p:txBody>
      </p:sp>
      <p:sp>
        <p:nvSpPr>
          <p:cNvPr id="459" name="PlaceHolder 4"/>
          <p:cNvSpPr>
            <a:spLocks noGrp="1"/>
          </p:cNvSpPr>
          <p:nvPr>
            <p:ph type="sldImg"/>
          </p:nvPr>
        </p:nvSpPr>
        <p:spPr>
          <a:xfrm>
            <a:off x="1200240" y="703440"/>
            <a:ext cx="4686120" cy="3514320"/>
          </a:xfrm>
          <a:prstGeom prst="rect">
            <a:avLst/>
          </a:prstGeom>
        </p:spPr>
      </p:sp>
      <p:sp>
        <p:nvSpPr>
          <p:cNvPr id="460" name="PlaceHolder 5"/>
          <p:cNvSpPr>
            <a:spLocks noGrp="1"/>
          </p:cNvSpPr>
          <p:nvPr>
            <p:ph type="body"/>
          </p:nvPr>
        </p:nvSpPr>
        <p:spPr>
          <a:xfrm>
            <a:off x="945000" y="4452480"/>
            <a:ext cx="5196600" cy="4216320"/>
          </a:xfrm>
          <a:prstGeom prst="rect">
            <a:avLst/>
          </a:prstGeom>
        </p:spPr>
        <p:txBody>
          <a:bodyPr lIns="94680" rIns="94680" tIns="47160" bIns="47160">
            <a:noAutofit/>
          </a:bodyPr>
          <a:p>
            <a:endParaRPr b="0" lang="en-US" sz="2000" spc="-1" strike="noStrike">
              <a:latin typeface="Arial"/>
            </a:endParaRPr>
          </a:p>
        </p:txBody>
      </p:sp>
    </p:spTree>
  </p:cSld>
</p:notes>
</file>

<file path=ppt/notesSlides/notesSlide18.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61" name="TextShape 1"/>
          <p:cNvSpPr txBox="1"/>
          <p:nvPr/>
        </p:nvSpPr>
        <p:spPr>
          <a:xfrm>
            <a:off x="4015800" y="0"/>
            <a:ext cx="3070440" cy="468360"/>
          </a:xfrm>
          <a:prstGeom prst="rect">
            <a:avLst/>
          </a:prstGeom>
          <a:noFill/>
          <a:ln>
            <a:noFill/>
          </a:ln>
        </p:spPr>
        <p:txBody>
          <a:bodyPr lIns="94680" rIns="94680" tIns="47160" bIns="47160">
            <a:noAutofit/>
          </a:bodyPr>
          <a:p>
            <a:pPr algn="r">
              <a:lnSpc>
                <a:spcPct val="100000"/>
              </a:lnSpc>
            </a:pPr>
            <a:fld id="{D03E8DC9-5B33-4B47-A28A-B2CD553CF23B}" type="datetime1">
              <a:rPr b="0" lang="en-US" sz="1200" spc="-1" strike="noStrike">
                <a:latin typeface="Times New Roman"/>
              </a:rPr>
              <a:t>06/18/2024</a:t>
            </a:fld>
            <a:endParaRPr b="0" lang="en-US" sz="1200" spc="-1" strike="noStrike">
              <a:latin typeface="Times New Roman"/>
            </a:endParaRPr>
          </a:p>
        </p:txBody>
      </p:sp>
      <p:sp>
        <p:nvSpPr>
          <p:cNvPr id="462" name="TextShape 2"/>
          <p:cNvSpPr txBox="1"/>
          <p:nvPr/>
        </p:nvSpPr>
        <p:spPr>
          <a:xfrm>
            <a:off x="0" y="8903880"/>
            <a:ext cx="3070440" cy="468360"/>
          </a:xfrm>
          <a:prstGeom prst="rect">
            <a:avLst/>
          </a:prstGeom>
          <a:noFill/>
          <a:ln>
            <a:noFill/>
          </a:ln>
        </p:spPr>
        <p:txBody>
          <a:bodyPr lIns="94680" rIns="94680" tIns="47160" bIns="47160" anchor="b">
            <a:noAutofit/>
          </a:bodyPr>
          <a:p>
            <a:pPr>
              <a:lnSpc>
                <a:spcPct val="100000"/>
              </a:lnSpc>
            </a:pPr>
            <a:r>
              <a:rPr b="0" lang="en-US" sz="1200" spc="-1" strike="noStrike">
                <a:latin typeface="Times New Roman"/>
              </a:rPr>
              <a:t>Philip Staal</a:t>
            </a:r>
            <a:endParaRPr b="0" lang="en-US" sz="1200" spc="-1" strike="noStrike">
              <a:latin typeface="Times New Roman"/>
            </a:endParaRPr>
          </a:p>
        </p:txBody>
      </p:sp>
      <p:sp>
        <p:nvSpPr>
          <p:cNvPr id="463" name="TextShape 3"/>
          <p:cNvSpPr txBox="1"/>
          <p:nvPr/>
        </p:nvSpPr>
        <p:spPr>
          <a:xfrm>
            <a:off x="4015800" y="8903880"/>
            <a:ext cx="3070440" cy="468360"/>
          </a:xfrm>
          <a:prstGeom prst="rect">
            <a:avLst/>
          </a:prstGeom>
          <a:noFill/>
          <a:ln>
            <a:noFill/>
          </a:ln>
        </p:spPr>
        <p:txBody>
          <a:bodyPr lIns="94680" rIns="94680" tIns="47160" bIns="47160" anchor="b">
            <a:noAutofit/>
          </a:bodyPr>
          <a:p>
            <a:pPr algn="r">
              <a:lnSpc>
                <a:spcPct val="100000"/>
              </a:lnSpc>
            </a:pPr>
            <a:fld id="{20C8AC35-7571-4DD1-89EA-79347449E815}" type="slidenum">
              <a:rPr b="0" lang="en-US" sz="1200" spc="-1" strike="noStrike">
                <a:latin typeface="Times New Roman"/>
              </a:rPr>
              <a:t>&lt;number&gt;</a:t>
            </a:fld>
            <a:endParaRPr b="0" lang="en-US" sz="1200" spc="-1" strike="noStrike">
              <a:latin typeface="Times New Roman"/>
            </a:endParaRPr>
          </a:p>
        </p:txBody>
      </p:sp>
      <p:sp>
        <p:nvSpPr>
          <p:cNvPr id="464" name="PlaceHolder 4"/>
          <p:cNvSpPr>
            <a:spLocks noGrp="1"/>
          </p:cNvSpPr>
          <p:nvPr>
            <p:ph type="sldImg"/>
          </p:nvPr>
        </p:nvSpPr>
        <p:spPr>
          <a:xfrm>
            <a:off x="1200240" y="703440"/>
            <a:ext cx="4686120" cy="3514320"/>
          </a:xfrm>
          <a:prstGeom prst="rect">
            <a:avLst/>
          </a:prstGeom>
        </p:spPr>
      </p:sp>
      <p:sp>
        <p:nvSpPr>
          <p:cNvPr id="465" name="PlaceHolder 5"/>
          <p:cNvSpPr>
            <a:spLocks noGrp="1"/>
          </p:cNvSpPr>
          <p:nvPr>
            <p:ph type="body"/>
          </p:nvPr>
        </p:nvSpPr>
        <p:spPr>
          <a:xfrm>
            <a:off x="945000" y="4452480"/>
            <a:ext cx="5196600" cy="4216320"/>
          </a:xfrm>
          <a:prstGeom prst="rect">
            <a:avLst/>
          </a:prstGeom>
        </p:spPr>
        <p:txBody>
          <a:bodyPr lIns="94680" rIns="94680" tIns="47160" bIns="47160">
            <a:noAutofit/>
          </a:bodyPr>
          <a:p>
            <a:endParaRPr b="0" lang="en-US" sz="2000" spc="-1" strike="noStrike">
              <a:latin typeface="Arial"/>
            </a:endParaRPr>
          </a:p>
        </p:txBody>
      </p:sp>
    </p:spTree>
  </p:cSld>
</p:notes>
</file>

<file path=ppt/notesSlides/notesSlide19.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66" name="TextShape 1"/>
          <p:cNvSpPr txBox="1"/>
          <p:nvPr/>
        </p:nvSpPr>
        <p:spPr>
          <a:xfrm>
            <a:off x="4015800" y="0"/>
            <a:ext cx="3070440" cy="468360"/>
          </a:xfrm>
          <a:prstGeom prst="rect">
            <a:avLst/>
          </a:prstGeom>
          <a:noFill/>
          <a:ln>
            <a:noFill/>
          </a:ln>
        </p:spPr>
        <p:txBody>
          <a:bodyPr lIns="94680" rIns="94680" tIns="47160" bIns="47160">
            <a:noAutofit/>
          </a:bodyPr>
          <a:p>
            <a:pPr algn="r">
              <a:lnSpc>
                <a:spcPct val="100000"/>
              </a:lnSpc>
            </a:pPr>
            <a:fld id="{08A413CF-F948-4CD5-B9CF-37897C918977}" type="datetime1">
              <a:rPr b="0" lang="en-US" sz="1200" spc="-1" strike="noStrike">
                <a:latin typeface="Times New Roman"/>
              </a:rPr>
              <a:t>06/18/2024</a:t>
            </a:fld>
            <a:endParaRPr b="0" lang="en-US" sz="1200" spc="-1" strike="noStrike">
              <a:latin typeface="Times New Roman"/>
            </a:endParaRPr>
          </a:p>
        </p:txBody>
      </p:sp>
      <p:sp>
        <p:nvSpPr>
          <p:cNvPr id="467" name="TextShape 2"/>
          <p:cNvSpPr txBox="1"/>
          <p:nvPr/>
        </p:nvSpPr>
        <p:spPr>
          <a:xfrm>
            <a:off x="0" y="8903880"/>
            <a:ext cx="3070440" cy="468360"/>
          </a:xfrm>
          <a:prstGeom prst="rect">
            <a:avLst/>
          </a:prstGeom>
          <a:noFill/>
          <a:ln>
            <a:noFill/>
          </a:ln>
        </p:spPr>
        <p:txBody>
          <a:bodyPr lIns="94680" rIns="94680" tIns="47160" bIns="47160" anchor="b">
            <a:noAutofit/>
          </a:bodyPr>
          <a:p>
            <a:pPr>
              <a:lnSpc>
                <a:spcPct val="100000"/>
              </a:lnSpc>
            </a:pPr>
            <a:r>
              <a:rPr b="0" lang="en-US" sz="1200" spc="-1" strike="noStrike">
                <a:latin typeface="Times New Roman"/>
              </a:rPr>
              <a:t>Philip Staal</a:t>
            </a:r>
            <a:endParaRPr b="0" lang="en-US" sz="1200" spc="-1" strike="noStrike">
              <a:latin typeface="Times New Roman"/>
            </a:endParaRPr>
          </a:p>
        </p:txBody>
      </p:sp>
      <p:sp>
        <p:nvSpPr>
          <p:cNvPr id="468" name="TextShape 3"/>
          <p:cNvSpPr txBox="1"/>
          <p:nvPr/>
        </p:nvSpPr>
        <p:spPr>
          <a:xfrm>
            <a:off x="4015800" y="8903880"/>
            <a:ext cx="3070440" cy="468360"/>
          </a:xfrm>
          <a:prstGeom prst="rect">
            <a:avLst/>
          </a:prstGeom>
          <a:noFill/>
          <a:ln>
            <a:noFill/>
          </a:ln>
        </p:spPr>
        <p:txBody>
          <a:bodyPr lIns="94680" rIns="94680" tIns="47160" bIns="47160" anchor="b">
            <a:noAutofit/>
          </a:bodyPr>
          <a:p>
            <a:pPr algn="r">
              <a:lnSpc>
                <a:spcPct val="100000"/>
              </a:lnSpc>
            </a:pPr>
            <a:fld id="{86F3A492-39FB-4D50-8E09-AA792FE02C8F}" type="slidenum">
              <a:rPr b="0" lang="en-US" sz="1200" spc="-1" strike="noStrike">
                <a:latin typeface="Times New Roman"/>
              </a:rPr>
              <a:t>&lt;number&gt;</a:t>
            </a:fld>
            <a:endParaRPr b="0" lang="en-US" sz="1200" spc="-1" strike="noStrike">
              <a:latin typeface="Times New Roman"/>
            </a:endParaRPr>
          </a:p>
        </p:txBody>
      </p:sp>
      <p:sp>
        <p:nvSpPr>
          <p:cNvPr id="469" name="PlaceHolder 4"/>
          <p:cNvSpPr>
            <a:spLocks noGrp="1"/>
          </p:cNvSpPr>
          <p:nvPr>
            <p:ph type="sldImg"/>
          </p:nvPr>
        </p:nvSpPr>
        <p:spPr>
          <a:xfrm>
            <a:off x="1200240" y="703440"/>
            <a:ext cx="4686120" cy="3514320"/>
          </a:xfrm>
          <a:prstGeom prst="rect">
            <a:avLst/>
          </a:prstGeom>
        </p:spPr>
      </p:sp>
      <p:sp>
        <p:nvSpPr>
          <p:cNvPr id="470" name="PlaceHolder 5"/>
          <p:cNvSpPr>
            <a:spLocks noGrp="1"/>
          </p:cNvSpPr>
          <p:nvPr>
            <p:ph type="body"/>
          </p:nvPr>
        </p:nvSpPr>
        <p:spPr>
          <a:xfrm>
            <a:off x="945000" y="4452480"/>
            <a:ext cx="5196600" cy="4216320"/>
          </a:xfrm>
          <a:prstGeom prst="rect">
            <a:avLst/>
          </a:prstGeom>
        </p:spPr>
        <p:txBody>
          <a:bodyPr lIns="94680" rIns="94680" tIns="47160" bIns="47160">
            <a:noAutofit/>
          </a:bodyPr>
          <a:p>
            <a:endParaRPr b="0" lang="en-US" sz="2000" spc="-1" strike="noStrike">
              <a:latin typeface="Arial"/>
            </a:endParaRPr>
          </a:p>
        </p:txBody>
      </p:sp>
    </p:spTree>
  </p:cSld>
</p:note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1" name="TextShape 1"/>
          <p:cNvSpPr txBox="1"/>
          <p:nvPr/>
        </p:nvSpPr>
        <p:spPr>
          <a:xfrm>
            <a:off x="4015800" y="0"/>
            <a:ext cx="3070440" cy="468360"/>
          </a:xfrm>
          <a:prstGeom prst="rect">
            <a:avLst/>
          </a:prstGeom>
          <a:noFill/>
          <a:ln>
            <a:noFill/>
          </a:ln>
        </p:spPr>
        <p:txBody>
          <a:bodyPr lIns="94680" rIns="94680" tIns="47160" bIns="47160">
            <a:noAutofit/>
          </a:bodyPr>
          <a:p>
            <a:pPr algn="r">
              <a:lnSpc>
                <a:spcPct val="100000"/>
              </a:lnSpc>
            </a:pPr>
            <a:fld id="{339B2362-6792-43EF-9F00-ABB76A4B3A85}" type="datetime1">
              <a:rPr b="0" lang="en-US" sz="1200" spc="-1" strike="noStrike">
                <a:latin typeface="Times New Roman"/>
              </a:rPr>
              <a:t>06/18/2024</a:t>
            </a:fld>
            <a:endParaRPr b="0" lang="en-US" sz="1200" spc="-1" strike="noStrike">
              <a:latin typeface="Times New Roman"/>
            </a:endParaRPr>
          </a:p>
        </p:txBody>
      </p:sp>
      <p:sp>
        <p:nvSpPr>
          <p:cNvPr id="382" name="TextShape 2"/>
          <p:cNvSpPr txBox="1"/>
          <p:nvPr/>
        </p:nvSpPr>
        <p:spPr>
          <a:xfrm>
            <a:off x="0" y="8903880"/>
            <a:ext cx="3070440" cy="468360"/>
          </a:xfrm>
          <a:prstGeom prst="rect">
            <a:avLst/>
          </a:prstGeom>
          <a:noFill/>
          <a:ln>
            <a:noFill/>
          </a:ln>
        </p:spPr>
        <p:txBody>
          <a:bodyPr lIns="94680" rIns="94680" tIns="47160" bIns="47160" anchor="b">
            <a:noAutofit/>
          </a:bodyPr>
          <a:p>
            <a:pPr>
              <a:lnSpc>
                <a:spcPct val="100000"/>
              </a:lnSpc>
            </a:pPr>
            <a:r>
              <a:rPr b="0" lang="en-US" sz="1200" spc="-1" strike="noStrike">
                <a:latin typeface="Times New Roman"/>
              </a:rPr>
              <a:t>Philip Staal</a:t>
            </a:r>
            <a:endParaRPr b="0" lang="en-US" sz="1200" spc="-1" strike="noStrike">
              <a:latin typeface="Times New Roman"/>
            </a:endParaRPr>
          </a:p>
        </p:txBody>
      </p:sp>
      <p:sp>
        <p:nvSpPr>
          <p:cNvPr id="383" name="TextShape 3"/>
          <p:cNvSpPr txBox="1"/>
          <p:nvPr/>
        </p:nvSpPr>
        <p:spPr>
          <a:xfrm>
            <a:off x="4015800" y="8903880"/>
            <a:ext cx="3070440" cy="468360"/>
          </a:xfrm>
          <a:prstGeom prst="rect">
            <a:avLst/>
          </a:prstGeom>
          <a:noFill/>
          <a:ln>
            <a:noFill/>
          </a:ln>
        </p:spPr>
        <p:txBody>
          <a:bodyPr lIns="94680" rIns="94680" tIns="47160" bIns="47160" anchor="b">
            <a:noAutofit/>
          </a:bodyPr>
          <a:p>
            <a:pPr algn="r">
              <a:lnSpc>
                <a:spcPct val="100000"/>
              </a:lnSpc>
            </a:pPr>
            <a:fld id="{C7DFF0D7-EC58-4D7F-A177-D50AA732F77C}" type="slidenum">
              <a:rPr b="0" lang="en-US" sz="1200" spc="-1" strike="noStrike">
                <a:latin typeface="Times New Roman"/>
              </a:rPr>
              <a:t>&lt;number&gt;</a:t>
            </a:fld>
            <a:endParaRPr b="0" lang="en-US" sz="1200" spc="-1" strike="noStrike">
              <a:latin typeface="Times New Roman"/>
            </a:endParaRPr>
          </a:p>
        </p:txBody>
      </p:sp>
      <p:sp>
        <p:nvSpPr>
          <p:cNvPr id="384" name="PlaceHolder 4"/>
          <p:cNvSpPr>
            <a:spLocks noGrp="1"/>
          </p:cNvSpPr>
          <p:nvPr>
            <p:ph type="sldImg"/>
          </p:nvPr>
        </p:nvSpPr>
        <p:spPr>
          <a:xfrm>
            <a:off x="1200240" y="703440"/>
            <a:ext cx="4687560" cy="3514320"/>
          </a:xfrm>
          <a:prstGeom prst="rect">
            <a:avLst/>
          </a:prstGeom>
        </p:spPr>
      </p:sp>
      <p:sp>
        <p:nvSpPr>
          <p:cNvPr id="385" name="PlaceHolder 5"/>
          <p:cNvSpPr>
            <a:spLocks noGrp="1"/>
          </p:cNvSpPr>
          <p:nvPr>
            <p:ph type="body"/>
          </p:nvPr>
        </p:nvSpPr>
        <p:spPr>
          <a:xfrm>
            <a:off x="945000" y="4451040"/>
            <a:ext cx="5196600" cy="4217760"/>
          </a:xfrm>
          <a:prstGeom prst="rect">
            <a:avLst/>
          </a:prstGeom>
        </p:spPr>
        <p:txBody>
          <a:bodyPr lIns="94680" rIns="94680" tIns="47160" bIns="47160">
            <a:noAutofit/>
          </a:bodyPr>
          <a:p>
            <a:endParaRPr b="0" lang="en-US" sz="2000" spc="-1" strike="noStrike">
              <a:latin typeface="Arial"/>
            </a:endParaRPr>
          </a:p>
        </p:txBody>
      </p:sp>
    </p:spTree>
  </p:cSld>
</p:notes>
</file>

<file path=ppt/notesSlides/notesSlide20.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71" name="TextShape 1"/>
          <p:cNvSpPr txBox="1"/>
          <p:nvPr/>
        </p:nvSpPr>
        <p:spPr>
          <a:xfrm>
            <a:off x="4015800" y="0"/>
            <a:ext cx="3070440" cy="468360"/>
          </a:xfrm>
          <a:prstGeom prst="rect">
            <a:avLst/>
          </a:prstGeom>
          <a:noFill/>
          <a:ln>
            <a:noFill/>
          </a:ln>
        </p:spPr>
        <p:txBody>
          <a:bodyPr lIns="94680" rIns="94680" tIns="47160" bIns="47160">
            <a:noAutofit/>
          </a:bodyPr>
          <a:p>
            <a:pPr algn="r">
              <a:lnSpc>
                <a:spcPct val="100000"/>
              </a:lnSpc>
            </a:pPr>
            <a:fld id="{3327798C-D2CD-4F23-AC93-78958FF465F2}" type="datetime1">
              <a:rPr b="0" lang="en-US" sz="1200" spc="-1" strike="noStrike">
                <a:latin typeface="Times New Roman"/>
              </a:rPr>
              <a:t>06/18/2024</a:t>
            </a:fld>
            <a:endParaRPr b="0" lang="en-US" sz="1200" spc="-1" strike="noStrike">
              <a:latin typeface="Times New Roman"/>
            </a:endParaRPr>
          </a:p>
        </p:txBody>
      </p:sp>
      <p:sp>
        <p:nvSpPr>
          <p:cNvPr id="472" name="TextShape 2"/>
          <p:cNvSpPr txBox="1"/>
          <p:nvPr/>
        </p:nvSpPr>
        <p:spPr>
          <a:xfrm>
            <a:off x="0" y="8903880"/>
            <a:ext cx="3070440" cy="468360"/>
          </a:xfrm>
          <a:prstGeom prst="rect">
            <a:avLst/>
          </a:prstGeom>
          <a:noFill/>
          <a:ln>
            <a:noFill/>
          </a:ln>
        </p:spPr>
        <p:txBody>
          <a:bodyPr lIns="94680" rIns="94680" tIns="47160" bIns="47160" anchor="b">
            <a:noAutofit/>
          </a:bodyPr>
          <a:p>
            <a:pPr>
              <a:lnSpc>
                <a:spcPct val="100000"/>
              </a:lnSpc>
            </a:pPr>
            <a:r>
              <a:rPr b="0" lang="en-US" sz="1200" spc="-1" strike="noStrike">
                <a:latin typeface="Times New Roman"/>
              </a:rPr>
              <a:t>Philip Staal</a:t>
            </a:r>
            <a:endParaRPr b="0" lang="en-US" sz="1200" spc="-1" strike="noStrike">
              <a:latin typeface="Times New Roman"/>
            </a:endParaRPr>
          </a:p>
        </p:txBody>
      </p:sp>
      <p:sp>
        <p:nvSpPr>
          <p:cNvPr id="473" name="TextShape 3"/>
          <p:cNvSpPr txBox="1"/>
          <p:nvPr/>
        </p:nvSpPr>
        <p:spPr>
          <a:xfrm>
            <a:off x="4015800" y="8903880"/>
            <a:ext cx="3070440" cy="468360"/>
          </a:xfrm>
          <a:prstGeom prst="rect">
            <a:avLst/>
          </a:prstGeom>
          <a:noFill/>
          <a:ln>
            <a:noFill/>
          </a:ln>
        </p:spPr>
        <p:txBody>
          <a:bodyPr lIns="94680" rIns="94680" tIns="47160" bIns="47160" anchor="b">
            <a:noAutofit/>
          </a:bodyPr>
          <a:p>
            <a:pPr algn="r">
              <a:lnSpc>
                <a:spcPct val="100000"/>
              </a:lnSpc>
            </a:pPr>
            <a:fld id="{6EC7D7A8-532B-4987-938F-0E60DB6C5E98}" type="slidenum">
              <a:rPr b="0" lang="en-US" sz="1200" spc="-1" strike="noStrike">
                <a:latin typeface="Times New Roman"/>
              </a:rPr>
              <a:t>&lt;number&gt;</a:t>
            </a:fld>
            <a:endParaRPr b="0" lang="en-US" sz="1200" spc="-1" strike="noStrike">
              <a:latin typeface="Times New Roman"/>
            </a:endParaRPr>
          </a:p>
        </p:txBody>
      </p:sp>
      <p:sp>
        <p:nvSpPr>
          <p:cNvPr id="474" name="PlaceHolder 4"/>
          <p:cNvSpPr>
            <a:spLocks noGrp="1"/>
          </p:cNvSpPr>
          <p:nvPr>
            <p:ph type="sldImg"/>
          </p:nvPr>
        </p:nvSpPr>
        <p:spPr>
          <a:xfrm>
            <a:off x="1200240" y="703440"/>
            <a:ext cx="4686120" cy="3514320"/>
          </a:xfrm>
          <a:prstGeom prst="rect">
            <a:avLst/>
          </a:prstGeom>
        </p:spPr>
      </p:sp>
      <p:sp>
        <p:nvSpPr>
          <p:cNvPr id="475" name="PlaceHolder 5"/>
          <p:cNvSpPr>
            <a:spLocks noGrp="1"/>
          </p:cNvSpPr>
          <p:nvPr>
            <p:ph type="body"/>
          </p:nvPr>
        </p:nvSpPr>
        <p:spPr>
          <a:xfrm>
            <a:off x="945000" y="4452480"/>
            <a:ext cx="5196600" cy="4216320"/>
          </a:xfrm>
          <a:prstGeom prst="rect">
            <a:avLst/>
          </a:prstGeom>
        </p:spPr>
        <p:txBody>
          <a:bodyPr lIns="94680" rIns="94680" tIns="47160" bIns="47160">
            <a:noAutofit/>
          </a:bodyPr>
          <a:p>
            <a:endParaRPr b="0" lang="en-US" sz="2000" spc="-1" strike="noStrike">
              <a:latin typeface="Arial"/>
            </a:endParaRPr>
          </a:p>
        </p:txBody>
      </p:sp>
    </p:spTree>
  </p:cSld>
</p:notes>
</file>

<file path=ppt/notesSlides/notesSlide2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76" name="PlaceHolder 1"/>
          <p:cNvSpPr>
            <a:spLocks noGrp="1"/>
          </p:cNvSpPr>
          <p:nvPr>
            <p:ph type="sldImg"/>
          </p:nvPr>
        </p:nvSpPr>
        <p:spPr>
          <a:xfrm>
            <a:off x="1200240" y="703440"/>
            <a:ext cx="4687560" cy="3514320"/>
          </a:xfrm>
          <a:prstGeom prst="rect">
            <a:avLst/>
          </a:prstGeom>
        </p:spPr>
      </p:sp>
      <p:sp>
        <p:nvSpPr>
          <p:cNvPr id="477" name="PlaceHolder 2"/>
          <p:cNvSpPr>
            <a:spLocks noGrp="1"/>
          </p:cNvSpPr>
          <p:nvPr>
            <p:ph type="body"/>
          </p:nvPr>
        </p:nvSpPr>
        <p:spPr>
          <a:xfrm>
            <a:off x="945000" y="4451040"/>
            <a:ext cx="5196600" cy="4217760"/>
          </a:xfrm>
          <a:prstGeom prst="rect">
            <a:avLst/>
          </a:prstGeom>
        </p:spPr>
        <p:txBody>
          <a:bodyPr lIns="94680" rIns="94680" tIns="47160" bIns="47160">
            <a:noAutofit/>
          </a:bodyPr>
          <a:p>
            <a:endParaRPr b="0" lang="en-US" sz="2000" spc="-1" strike="noStrike">
              <a:latin typeface="Arial"/>
            </a:endParaRPr>
          </a:p>
        </p:txBody>
      </p:sp>
      <p:sp>
        <p:nvSpPr>
          <p:cNvPr id="478" name="TextShape 3"/>
          <p:cNvSpPr txBox="1"/>
          <p:nvPr/>
        </p:nvSpPr>
        <p:spPr>
          <a:xfrm>
            <a:off x="4015800" y="0"/>
            <a:ext cx="3070440" cy="468360"/>
          </a:xfrm>
          <a:prstGeom prst="rect">
            <a:avLst/>
          </a:prstGeom>
          <a:noFill/>
          <a:ln>
            <a:noFill/>
          </a:ln>
        </p:spPr>
        <p:txBody>
          <a:bodyPr lIns="94680" rIns="94680" tIns="47160" bIns="47160">
            <a:noAutofit/>
          </a:bodyPr>
          <a:p>
            <a:pPr algn="r">
              <a:lnSpc>
                <a:spcPct val="100000"/>
              </a:lnSpc>
            </a:pPr>
            <a:fld id="{AB928542-2B54-4C12-937C-9B61D23979B7}" type="datetime1">
              <a:rPr b="0" lang="en-US" sz="1200" spc="-1" strike="noStrike">
                <a:solidFill>
                  <a:srgbClr val="000000"/>
                </a:solidFill>
                <a:latin typeface="Times New Roman"/>
                <a:cs typeface="Times New Roman"/>
              </a:rPr>
              <a:t>06/18/2024</a:t>
            </a:fld>
            <a:endParaRPr b="0" lang="en-US" sz="1200" spc="-1" strike="noStrike">
              <a:latin typeface="Times New Roman"/>
            </a:endParaRPr>
          </a:p>
        </p:txBody>
      </p:sp>
      <p:sp>
        <p:nvSpPr>
          <p:cNvPr id="479" name="TextShape 4"/>
          <p:cNvSpPr txBox="1"/>
          <p:nvPr/>
        </p:nvSpPr>
        <p:spPr>
          <a:xfrm>
            <a:off x="0" y="8903880"/>
            <a:ext cx="3070440" cy="468360"/>
          </a:xfrm>
          <a:prstGeom prst="rect">
            <a:avLst/>
          </a:prstGeom>
          <a:noFill/>
          <a:ln>
            <a:noFill/>
          </a:ln>
        </p:spPr>
        <p:txBody>
          <a:bodyPr lIns="94680" rIns="94680" tIns="47160" bIns="47160" anchor="b">
            <a:noAutofit/>
          </a:bodyPr>
          <a:p>
            <a:pPr>
              <a:lnSpc>
                <a:spcPct val="100000"/>
              </a:lnSpc>
            </a:pPr>
            <a:r>
              <a:rPr b="0" lang="en-US" sz="1200" spc="-1" strike="noStrike">
                <a:solidFill>
                  <a:srgbClr val="000000"/>
                </a:solidFill>
                <a:latin typeface="Times New Roman"/>
                <a:cs typeface="Times New Roman"/>
              </a:rPr>
              <a:t>Philip Staal</a:t>
            </a:r>
            <a:endParaRPr b="0" lang="en-US" sz="1200" spc="-1" strike="noStrike">
              <a:latin typeface="Times New Roman"/>
            </a:endParaRPr>
          </a:p>
        </p:txBody>
      </p:sp>
      <p:sp>
        <p:nvSpPr>
          <p:cNvPr id="480" name="TextShape 5"/>
          <p:cNvSpPr txBox="1"/>
          <p:nvPr/>
        </p:nvSpPr>
        <p:spPr>
          <a:xfrm>
            <a:off x="4015800" y="8903880"/>
            <a:ext cx="3070440" cy="468360"/>
          </a:xfrm>
          <a:prstGeom prst="rect">
            <a:avLst/>
          </a:prstGeom>
          <a:noFill/>
          <a:ln>
            <a:noFill/>
          </a:ln>
        </p:spPr>
        <p:txBody>
          <a:bodyPr lIns="94680" rIns="94680" tIns="47160" bIns="47160" anchor="b">
            <a:noAutofit/>
          </a:bodyPr>
          <a:p>
            <a:pPr algn="r">
              <a:lnSpc>
                <a:spcPct val="100000"/>
              </a:lnSpc>
            </a:pPr>
            <a:fld id="{552562E5-D682-4629-968A-1FE59138CAB8}" type="slidenum">
              <a:rPr b="0" lang="en-US" sz="1200" spc="-1" strike="noStrike">
                <a:solidFill>
                  <a:srgbClr val="000000"/>
                </a:solidFill>
                <a:latin typeface="Times New Roman"/>
                <a:cs typeface="Times New Roman"/>
              </a:rPr>
              <a:t>&lt;number&gt;</a:t>
            </a:fld>
            <a:endParaRPr b="0" lang="en-US" sz="1200" spc="-1" strike="noStrike">
              <a:latin typeface="Times New Roman"/>
            </a:endParaRPr>
          </a:p>
        </p:txBody>
      </p:sp>
    </p:spTree>
  </p:cSld>
</p:notes>
</file>

<file path=ppt/notesSlides/notesSlide2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81" name="PlaceHolder 1"/>
          <p:cNvSpPr>
            <a:spLocks noGrp="1"/>
          </p:cNvSpPr>
          <p:nvPr>
            <p:ph type="sldImg"/>
          </p:nvPr>
        </p:nvSpPr>
        <p:spPr>
          <a:xfrm>
            <a:off x="1200240" y="703440"/>
            <a:ext cx="4687560" cy="3514320"/>
          </a:xfrm>
          <a:prstGeom prst="rect">
            <a:avLst/>
          </a:prstGeom>
        </p:spPr>
      </p:sp>
      <p:sp>
        <p:nvSpPr>
          <p:cNvPr id="482" name="PlaceHolder 2"/>
          <p:cNvSpPr>
            <a:spLocks noGrp="1"/>
          </p:cNvSpPr>
          <p:nvPr>
            <p:ph type="body"/>
          </p:nvPr>
        </p:nvSpPr>
        <p:spPr>
          <a:xfrm>
            <a:off x="945000" y="4451040"/>
            <a:ext cx="5196600" cy="4217760"/>
          </a:xfrm>
          <a:prstGeom prst="rect">
            <a:avLst/>
          </a:prstGeom>
        </p:spPr>
        <p:txBody>
          <a:bodyPr lIns="94680" rIns="94680" tIns="47160" bIns="47160">
            <a:noAutofit/>
          </a:bodyPr>
          <a:p>
            <a:endParaRPr b="0" lang="en-US" sz="2000" spc="-1" strike="noStrike">
              <a:latin typeface="Arial"/>
            </a:endParaRPr>
          </a:p>
        </p:txBody>
      </p:sp>
      <p:sp>
        <p:nvSpPr>
          <p:cNvPr id="483" name="TextShape 3"/>
          <p:cNvSpPr txBox="1"/>
          <p:nvPr/>
        </p:nvSpPr>
        <p:spPr>
          <a:xfrm>
            <a:off x="4015800" y="0"/>
            <a:ext cx="3070440" cy="468360"/>
          </a:xfrm>
          <a:prstGeom prst="rect">
            <a:avLst/>
          </a:prstGeom>
          <a:noFill/>
          <a:ln>
            <a:noFill/>
          </a:ln>
        </p:spPr>
        <p:txBody>
          <a:bodyPr lIns="94680" rIns="94680" tIns="47160" bIns="47160">
            <a:noAutofit/>
          </a:bodyPr>
          <a:p>
            <a:pPr algn="r">
              <a:lnSpc>
                <a:spcPct val="100000"/>
              </a:lnSpc>
            </a:pPr>
            <a:fld id="{D4ACF673-CB2F-448F-8E4F-204845EFAAD8}" type="datetime1">
              <a:rPr b="0" lang="en-US" sz="1200" spc="-1" strike="noStrike">
                <a:solidFill>
                  <a:srgbClr val="000000"/>
                </a:solidFill>
                <a:latin typeface="Times New Roman"/>
                <a:cs typeface="Times New Roman"/>
              </a:rPr>
              <a:t>06/18/2024</a:t>
            </a:fld>
            <a:endParaRPr b="0" lang="en-US" sz="1200" spc="-1" strike="noStrike">
              <a:latin typeface="Times New Roman"/>
            </a:endParaRPr>
          </a:p>
        </p:txBody>
      </p:sp>
      <p:sp>
        <p:nvSpPr>
          <p:cNvPr id="484" name="TextShape 4"/>
          <p:cNvSpPr txBox="1"/>
          <p:nvPr/>
        </p:nvSpPr>
        <p:spPr>
          <a:xfrm>
            <a:off x="0" y="8903880"/>
            <a:ext cx="3070440" cy="468360"/>
          </a:xfrm>
          <a:prstGeom prst="rect">
            <a:avLst/>
          </a:prstGeom>
          <a:noFill/>
          <a:ln>
            <a:noFill/>
          </a:ln>
        </p:spPr>
        <p:txBody>
          <a:bodyPr lIns="94680" rIns="94680" tIns="47160" bIns="47160" anchor="b">
            <a:noAutofit/>
          </a:bodyPr>
          <a:p>
            <a:pPr>
              <a:lnSpc>
                <a:spcPct val="100000"/>
              </a:lnSpc>
            </a:pPr>
            <a:r>
              <a:rPr b="0" lang="en-US" sz="1200" spc="-1" strike="noStrike">
                <a:solidFill>
                  <a:srgbClr val="000000"/>
                </a:solidFill>
                <a:latin typeface="Times New Roman"/>
                <a:cs typeface="Times New Roman"/>
              </a:rPr>
              <a:t>Philip Staal</a:t>
            </a:r>
            <a:endParaRPr b="0" lang="en-US" sz="1200" spc="-1" strike="noStrike">
              <a:latin typeface="Times New Roman"/>
            </a:endParaRPr>
          </a:p>
        </p:txBody>
      </p:sp>
      <p:sp>
        <p:nvSpPr>
          <p:cNvPr id="485" name="TextShape 5"/>
          <p:cNvSpPr txBox="1"/>
          <p:nvPr/>
        </p:nvSpPr>
        <p:spPr>
          <a:xfrm>
            <a:off x="4015800" y="8903880"/>
            <a:ext cx="3070440" cy="468360"/>
          </a:xfrm>
          <a:prstGeom prst="rect">
            <a:avLst/>
          </a:prstGeom>
          <a:noFill/>
          <a:ln>
            <a:noFill/>
          </a:ln>
        </p:spPr>
        <p:txBody>
          <a:bodyPr lIns="94680" rIns="94680" tIns="47160" bIns="47160" anchor="b">
            <a:noAutofit/>
          </a:bodyPr>
          <a:p>
            <a:pPr algn="r">
              <a:lnSpc>
                <a:spcPct val="100000"/>
              </a:lnSpc>
            </a:pPr>
            <a:fld id="{59405F27-B8EB-4B91-AB63-652E4F79EAE8}" type="slidenum">
              <a:rPr b="0" lang="en-US" sz="1200" spc="-1" strike="noStrike">
                <a:solidFill>
                  <a:srgbClr val="000000"/>
                </a:solidFill>
                <a:latin typeface="Times New Roman"/>
                <a:cs typeface="Times New Roman"/>
              </a:rPr>
              <a:t>&lt;number&gt;</a:t>
            </a:fld>
            <a:endParaRPr b="0" lang="en-US" sz="1200" spc="-1" strike="noStrike">
              <a:latin typeface="Times New Roman"/>
            </a:endParaRPr>
          </a:p>
        </p:txBody>
      </p:sp>
    </p:spTree>
  </p:cSld>
</p:notes>
</file>

<file path=ppt/notesSlides/notesSlide2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86" name="PlaceHolder 1"/>
          <p:cNvSpPr>
            <a:spLocks noGrp="1"/>
          </p:cNvSpPr>
          <p:nvPr>
            <p:ph type="sldImg"/>
          </p:nvPr>
        </p:nvSpPr>
        <p:spPr>
          <a:xfrm>
            <a:off x="1200240" y="703440"/>
            <a:ext cx="4687560" cy="3514320"/>
          </a:xfrm>
          <a:prstGeom prst="rect">
            <a:avLst/>
          </a:prstGeom>
        </p:spPr>
      </p:sp>
      <p:sp>
        <p:nvSpPr>
          <p:cNvPr id="487" name="PlaceHolder 2"/>
          <p:cNvSpPr>
            <a:spLocks noGrp="1"/>
          </p:cNvSpPr>
          <p:nvPr>
            <p:ph type="body"/>
          </p:nvPr>
        </p:nvSpPr>
        <p:spPr>
          <a:xfrm>
            <a:off x="945000" y="4451040"/>
            <a:ext cx="5196600" cy="4217760"/>
          </a:xfrm>
          <a:prstGeom prst="rect">
            <a:avLst/>
          </a:prstGeom>
        </p:spPr>
        <p:txBody>
          <a:bodyPr lIns="94680" rIns="94680" tIns="47160" bIns="47160">
            <a:noAutofit/>
          </a:bodyPr>
          <a:p>
            <a:endParaRPr b="0" lang="en-US" sz="2000" spc="-1" strike="noStrike">
              <a:latin typeface="Arial"/>
            </a:endParaRPr>
          </a:p>
        </p:txBody>
      </p:sp>
      <p:sp>
        <p:nvSpPr>
          <p:cNvPr id="488" name="TextShape 3"/>
          <p:cNvSpPr txBox="1"/>
          <p:nvPr/>
        </p:nvSpPr>
        <p:spPr>
          <a:xfrm>
            <a:off x="4015800" y="0"/>
            <a:ext cx="3070440" cy="468360"/>
          </a:xfrm>
          <a:prstGeom prst="rect">
            <a:avLst/>
          </a:prstGeom>
          <a:noFill/>
          <a:ln>
            <a:noFill/>
          </a:ln>
        </p:spPr>
        <p:txBody>
          <a:bodyPr lIns="94680" rIns="94680" tIns="47160" bIns="47160">
            <a:noAutofit/>
          </a:bodyPr>
          <a:p>
            <a:pPr algn="r">
              <a:lnSpc>
                <a:spcPct val="100000"/>
              </a:lnSpc>
            </a:pPr>
            <a:fld id="{3124B340-066F-48D2-AE75-82DBC9AC1365}" type="datetime1">
              <a:rPr b="0" lang="en-US" sz="1200" spc="-1" strike="noStrike">
                <a:solidFill>
                  <a:srgbClr val="000000"/>
                </a:solidFill>
                <a:latin typeface="Times New Roman"/>
                <a:cs typeface="Times New Roman"/>
              </a:rPr>
              <a:t>06/18/2024</a:t>
            </a:fld>
            <a:endParaRPr b="0" lang="en-US" sz="1200" spc="-1" strike="noStrike">
              <a:latin typeface="Times New Roman"/>
            </a:endParaRPr>
          </a:p>
        </p:txBody>
      </p:sp>
      <p:sp>
        <p:nvSpPr>
          <p:cNvPr id="489" name="TextShape 4"/>
          <p:cNvSpPr txBox="1"/>
          <p:nvPr/>
        </p:nvSpPr>
        <p:spPr>
          <a:xfrm>
            <a:off x="0" y="8903880"/>
            <a:ext cx="3070440" cy="468360"/>
          </a:xfrm>
          <a:prstGeom prst="rect">
            <a:avLst/>
          </a:prstGeom>
          <a:noFill/>
          <a:ln>
            <a:noFill/>
          </a:ln>
        </p:spPr>
        <p:txBody>
          <a:bodyPr lIns="94680" rIns="94680" tIns="47160" bIns="47160" anchor="b">
            <a:noAutofit/>
          </a:bodyPr>
          <a:p>
            <a:pPr>
              <a:lnSpc>
                <a:spcPct val="100000"/>
              </a:lnSpc>
            </a:pPr>
            <a:r>
              <a:rPr b="0" lang="en-US" sz="1200" spc="-1" strike="noStrike">
                <a:solidFill>
                  <a:srgbClr val="000000"/>
                </a:solidFill>
                <a:latin typeface="Times New Roman"/>
                <a:cs typeface="Times New Roman"/>
              </a:rPr>
              <a:t>Philip Staal</a:t>
            </a:r>
            <a:endParaRPr b="0" lang="en-US" sz="1200" spc="-1" strike="noStrike">
              <a:latin typeface="Times New Roman"/>
            </a:endParaRPr>
          </a:p>
        </p:txBody>
      </p:sp>
      <p:sp>
        <p:nvSpPr>
          <p:cNvPr id="490" name="TextShape 5"/>
          <p:cNvSpPr txBox="1"/>
          <p:nvPr/>
        </p:nvSpPr>
        <p:spPr>
          <a:xfrm>
            <a:off x="4015800" y="8903880"/>
            <a:ext cx="3070440" cy="468360"/>
          </a:xfrm>
          <a:prstGeom prst="rect">
            <a:avLst/>
          </a:prstGeom>
          <a:noFill/>
          <a:ln>
            <a:noFill/>
          </a:ln>
        </p:spPr>
        <p:txBody>
          <a:bodyPr lIns="94680" rIns="94680" tIns="47160" bIns="47160" anchor="b">
            <a:noAutofit/>
          </a:bodyPr>
          <a:p>
            <a:pPr algn="r">
              <a:lnSpc>
                <a:spcPct val="100000"/>
              </a:lnSpc>
            </a:pPr>
            <a:fld id="{9B79189F-6E9D-445A-9F51-0F6F6986F5CE}" type="slidenum">
              <a:rPr b="0" lang="en-US" sz="1200" spc="-1" strike="noStrike">
                <a:solidFill>
                  <a:srgbClr val="000000"/>
                </a:solidFill>
                <a:latin typeface="Times New Roman"/>
                <a:cs typeface="Times New Roman"/>
              </a:rPr>
              <a:t>&lt;number&gt;</a:t>
            </a:fld>
            <a:endParaRPr b="0" lang="en-US" sz="1200" spc="-1" strike="noStrike">
              <a:latin typeface="Times New Roman"/>
            </a:endParaRPr>
          </a:p>
        </p:txBody>
      </p:sp>
    </p:spTree>
  </p:cSld>
</p:notes>
</file>

<file path=ppt/notesSlides/notesSlide2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91" name="PlaceHolder 1"/>
          <p:cNvSpPr>
            <a:spLocks noGrp="1"/>
          </p:cNvSpPr>
          <p:nvPr>
            <p:ph type="sldImg"/>
          </p:nvPr>
        </p:nvSpPr>
        <p:spPr>
          <a:xfrm>
            <a:off x="1200240" y="703440"/>
            <a:ext cx="4687560" cy="3514320"/>
          </a:xfrm>
          <a:prstGeom prst="rect">
            <a:avLst/>
          </a:prstGeom>
        </p:spPr>
      </p:sp>
      <p:sp>
        <p:nvSpPr>
          <p:cNvPr id="492" name="PlaceHolder 2"/>
          <p:cNvSpPr>
            <a:spLocks noGrp="1"/>
          </p:cNvSpPr>
          <p:nvPr>
            <p:ph type="body"/>
          </p:nvPr>
        </p:nvSpPr>
        <p:spPr>
          <a:xfrm>
            <a:off x="945000" y="4451040"/>
            <a:ext cx="5196600" cy="4217760"/>
          </a:xfrm>
          <a:prstGeom prst="rect">
            <a:avLst/>
          </a:prstGeom>
        </p:spPr>
        <p:txBody>
          <a:bodyPr lIns="94680" rIns="94680" tIns="47160" bIns="47160">
            <a:noAutofit/>
          </a:bodyPr>
          <a:p>
            <a:endParaRPr b="0" lang="en-US" sz="2000" spc="-1" strike="noStrike">
              <a:latin typeface="Arial"/>
            </a:endParaRPr>
          </a:p>
        </p:txBody>
      </p:sp>
      <p:sp>
        <p:nvSpPr>
          <p:cNvPr id="493" name="TextShape 3"/>
          <p:cNvSpPr txBox="1"/>
          <p:nvPr/>
        </p:nvSpPr>
        <p:spPr>
          <a:xfrm>
            <a:off x="4015800" y="0"/>
            <a:ext cx="3070440" cy="468360"/>
          </a:xfrm>
          <a:prstGeom prst="rect">
            <a:avLst/>
          </a:prstGeom>
          <a:noFill/>
          <a:ln>
            <a:noFill/>
          </a:ln>
        </p:spPr>
        <p:txBody>
          <a:bodyPr lIns="94680" rIns="94680" tIns="47160" bIns="47160">
            <a:noAutofit/>
          </a:bodyPr>
          <a:p>
            <a:pPr algn="r">
              <a:lnSpc>
                <a:spcPct val="100000"/>
              </a:lnSpc>
            </a:pPr>
            <a:fld id="{70FCBCB7-B821-4C18-8CE3-47BF459B9BAE}" type="datetime1">
              <a:rPr b="0" lang="en-US" sz="1200" spc="-1" strike="noStrike">
                <a:solidFill>
                  <a:srgbClr val="000000"/>
                </a:solidFill>
                <a:latin typeface="Times New Roman"/>
                <a:cs typeface="Times New Roman"/>
              </a:rPr>
              <a:t>06/18/2024</a:t>
            </a:fld>
            <a:endParaRPr b="0" lang="en-US" sz="1200" spc="-1" strike="noStrike">
              <a:latin typeface="Times New Roman"/>
            </a:endParaRPr>
          </a:p>
        </p:txBody>
      </p:sp>
      <p:sp>
        <p:nvSpPr>
          <p:cNvPr id="494" name="TextShape 4"/>
          <p:cNvSpPr txBox="1"/>
          <p:nvPr/>
        </p:nvSpPr>
        <p:spPr>
          <a:xfrm>
            <a:off x="0" y="8903880"/>
            <a:ext cx="3070440" cy="468360"/>
          </a:xfrm>
          <a:prstGeom prst="rect">
            <a:avLst/>
          </a:prstGeom>
          <a:noFill/>
          <a:ln>
            <a:noFill/>
          </a:ln>
        </p:spPr>
        <p:txBody>
          <a:bodyPr lIns="94680" rIns="94680" tIns="47160" bIns="47160" anchor="b">
            <a:noAutofit/>
          </a:bodyPr>
          <a:p>
            <a:pPr>
              <a:lnSpc>
                <a:spcPct val="100000"/>
              </a:lnSpc>
            </a:pPr>
            <a:r>
              <a:rPr b="0" lang="en-US" sz="1200" spc="-1" strike="noStrike">
                <a:solidFill>
                  <a:srgbClr val="000000"/>
                </a:solidFill>
                <a:latin typeface="Times New Roman"/>
                <a:cs typeface="Times New Roman"/>
              </a:rPr>
              <a:t>Philip Staal</a:t>
            </a:r>
            <a:endParaRPr b="0" lang="en-US" sz="1200" spc="-1" strike="noStrike">
              <a:latin typeface="Times New Roman"/>
            </a:endParaRPr>
          </a:p>
        </p:txBody>
      </p:sp>
      <p:sp>
        <p:nvSpPr>
          <p:cNvPr id="495" name="TextShape 5"/>
          <p:cNvSpPr txBox="1"/>
          <p:nvPr/>
        </p:nvSpPr>
        <p:spPr>
          <a:xfrm>
            <a:off x="4015800" y="8903880"/>
            <a:ext cx="3070440" cy="468360"/>
          </a:xfrm>
          <a:prstGeom prst="rect">
            <a:avLst/>
          </a:prstGeom>
          <a:noFill/>
          <a:ln>
            <a:noFill/>
          </a:ln>
        </p:spPr>
        <p:txBody>
          <a:bodyPr lIns="94680" rIns="94680" tIns="47160" bIns="47160" anchor="b">
            <a:noAutofit/>
          </a:bodyPr>
          <a:p>
            <a:pPr algn="r">
              <a:lnSpc>
                <a:spcPct val="100000"/>
              </a:lnSpc>
            </a:pPr>
            <a:fld id="{B87354C9-7294-4021-A600-626EE9FBF2FF}" type="slidenum">
              <a:rPr b="0" lang="en-US" sz="1200" spc="-1" strike="noStrike">
                <a:solidFill>
                  <a:srgbClr val="000000"/>
                </a:solidFill>
                <a:latin typeface="Times New Roman"/>
                <a:cs typeface="Times New Roman"/>
              </a:rPr>
              <a:t>&lt;number&gt;</a:t>
            </a:fld>
            <a:endParaRPr b="0" lang="en-US" sz="1200" spc="-1" strike="noStrike">
              <a:latin typeface="Times New Roman"/>
            </a:endParaRPr>
          </a:p>
        </p:txBody>
      </p:sp>
    </p:spTree>
  </p:cSld>
</p:notes>
</file>

<file path=ppt/notesSlides/notesSlide2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96" name="TextShape 1"/>
          <p:cNvSpPr txBox="1"/>
          <p:nvPr/>
        </p:nvSpPr>
        <p:spPr>
          <a:xfrm>
            <a:off x="4015800" y="0"/>
            <a:ext cx="3070440" cy="468360"/>
          </a:xfrm>
          <a:prstGeom prst="rect">
            <a:avLst/>
          </a:prstGeom>
          <a:noFill/>
          <a:ln>
            <a:noFill/>
          </a:ln>
        </p:spPr>
        <p:txBody>
          <a:bodyPr lIns="94680" rIns="94680" tIns="47160" bIns="47160">
            <a:noAutofit/>
          </a:bodyPr>
          <a:p>
            <a:pPr algn="r">
              <a:lnSpc>
                <a:spcPct val="100000"/>
              </a:lnSpc>
            </a:pPr>
            <a:fld id="{75EF4F7D-3351-4411-A1F0-FFE4BB0659C2}" type="datetime1">
              <a:rPr b="0" lang="en-US" sz="1200" spc="-1" strike="noStrike">
                <a:latin typeface="Times New Roman"/>
              </a:rPr>
              <a:t>06/18/2024</a:t>
            </a:fld>
            <a:endParaRPr b="0" lang="en-US" sz="1200" spc="-1" strike="noStrike">
              <a:latin typeface="Times New Roman"/>
            </a:endParaRPr>
          </a:p>
        </p:txBody>
      </p:sp>
      <p:sp>
        <p:nvSpPr>
          <p:cNvPr id="497" name="TextShape 2"/>
          <p:cNvSpPr txBox="1"/>
          <p:nvPr/>
        </p:nvSpPr>
        <p:spPr>
          <a:xfrm>
            <a:off x="0" y="8903880"/>
            <a:ext cx="3070440" cy="468360"/>
          </a:xfrm>
          <a:prstGeom prst="rect">
            <a:avLst/>
          </a:prstGeom>
          <a:noFill/>
          <a:ln>
            <a:noFill/>
          </a:ln>
        </p:spPr>
        <p:txBody>
          <a:bodyPr lIns="94680" rIns="94680" tIns="47160" bIns="47160" anchor="b">
            <a:noAutofit/>
          </a:bodyPr>
          <a:p>
            <a:pPr>
              <a:lnSpc>
                <a:spcPct val="100000"/>
              </a:lnSpc>
            </a:pPr>
            <a:r>
              <a:rPr b="0" lang="en-US" sz="1200" spc="-1" strike="noStrike">
                <a:latin typeface="Times New Roman"/>
              </a:rPr>
              <a:t>Philip Staal</a:t>
            </a:r>
            <a:endParaRPr b="0" lang="en-US" sz="1200" spc="-1" strike="noStrike">
              <a:latin typeface="Times New Roman"/>
            </a:endParaRPr>
          </a:p>
        </p:txBody>
      </p:sp>
      <p:sp>
        <p:nvSpPr>
          <p:cNvPr id="498" name="TextShape 3"/>
          <p:cNvSpPr txBox="1"/>
          <p:nvPr/>
        </p:nvSpPr>
        <p:spPr>
          <a:xfrm>
            <a:off x="4015800" y="8903880"/>
            <a:ext cx="3070440" cy="468360"/>
          </a:xfrm>
          <a:prstGeom prst="rect">
            <a:avLst/>
          </a:prstGeom>
          <a:noFill/>
          <a:ln>
            <a:noFill/>
          </a:ln>
        </p:spPr>
        <p:txBody>
          <a:bodyPr lIns="94680" rIns="94680" tIns="47160" bIns="47160" anchor="b">
            <a:noAutofit/>
          </a:bodyPr>
          <a:p>
            <a:pPr algn="r">
              <a:lnSpc>
                <a:spcPct val="100000"/>
              </a:lnSpc>
            </a:pPr>
            <a:fld id="{339F16D2-9D6A-451A-B3BF-B0B4F8593C04}" type="slidenum">
              <a:rPr b="0" lang="en-US" sz="1200" spc="-1" strike="noStrike">
                <a:latin typeface="Times New Roman"/>
              </a:rPr>
              <a:t>&lt;number&gt;</a:t>
            </a:fld>
            <a:endParaRPr b="0" lang="en-US" sz="1200" spc="-1" strike="noStrike">
              <a:latin typeface="Times New Roman"/>
            </a:endParaRPr>
          </a:p>
        </p:txBody>
      </p:sp>
      <p:sp>
        <p:nvSpPr>
          <p:cNvPr id="499" name="PlaceHolder 4"/>
          <p:cNvSpPr>
            <a:spLocks noGrp="1"/>
          </p:cNvSpPr>
          <p:nvPr>
            <p:ph type="sldImg"/>
          </p:nvPr>
        </p:nvSpPr>
        <p:spPr>
          <a:xfrm>
            <a:off x="1200240" y="703440"/>
            <a:ext cx="4687560" cy="3514320"/>
          </a:xfrm>
          <a:prstGeom prst="rect">
            <a:avLst/>
          </a:prstGeom>
        </p:spPr>
      </p:sp>
      <p:sp>
        <p:nvSpPr>
          <p:cNvPr id="500" name="PlaceHolder 5"/>
          <p:cNvSpPr>
            <a:spLocks noGrp="1"/>
          </p:cNvSpPr>
          <p:nvPr>
            <p:ph type="body"/>
          </p:nvPr>
        </p:nvSpPr>
        <p:spPr>
          <a:xfrm>
            <a:off x="945000" y="4451040"/>
            <a:ext cx="5196600" cy="4217760"/>
          </a:xfrm>
          <a:prstGeom prst="rect">
            <a:avLst/>
          </a:prstGeom>
        </p:spPr>
        <p:txBody>
          <a:bodyPr lIns="94680" rIns="94680" tIns="47160" bIns="47160">
            <a:noAutofit/>
          </a:bodyPr>
          <a:p>
            <a:endParaRPr b="0" lang="en-US" sz="2000" spc="-1" strike="noStrike">
              <a:latin typeface="Arial"/>
            </a:endParaRPr>
          </a:p>
        </p:txBody>
      </p:sp>
    </p:spTree>
  </p:cSld>
</p:notes>
</file>

<file path=ppt/notesSlides/notesSlide3.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6" name="TextShape 1"/>
          <p:cNvSpPr txBox="1"/>
          <p:nvPr/>
        </p:nvSpPr>
        <p:spPr>
          <a:xfrm>
            <a:off x="4015800" y="0"/>
            <a:ext cx="3070440" cy="468360"/>
          </a:xfrm>
          <a:prstGeom prst="rect">
            <a:avLst/>
          </a:prstGeom>
          <a:noFill/>
          <a:ln>
            <a:noFill/>
          </a:ln>
        </p:spPr>
        <p:txBody>
          <a:bodyPr lIns="94680" rIns="94680" tIns="47160" bIns="47160">
            <a:noAutofit/>
          </a:bodyPr>
          <a:p>
            <a:pPr algn="r">
              <a:lnSpc>
                <a:spcPct val="100000"/>
              </a:lnSpc>
            </a:pPr>
            <a:fld id="{39C4D66D-D1AA-42C7-A9CF-68C0F06FAECE}" type="datetime1">
              <a:rPr b="0" lang="en-US" sz="1200" spc="-1" strike="noStrike">
                <a:latin typeface="Times New Roman"/>
              </a:rPr>
              <a:t>06/18/2024</a:t>
            </a:fld>
            <a:endParaRPr b="0" lang="en-US" sz="1200" spc="-1" strike="noStrike">
              <a:latin typeface="Times New Roman"/>
            </a:endParaRPr>
          </a:p>
        </p:txBody>
      </p:sp>
      <p:sp>
        <p:nvSpPr>
          <p:cNvPr id="387" name="TextShape 2"/>
          <p:cNvSpPr txBox="1"/>
          <p:nvPr/>
        </p:nvSpPr>
        <p:spPr>
          <a:xfrm>
            <a:off x="0" y="8903880"/>
            <a:ext cx="3070440" cy="468360"/>
          </a:xfrm>
          <a:prstGeom prst="rect">
            <a:avLst/>
          </a:prstGeom>
          <a:noFill/>
          <a:ln>
            <a:noFill/>
          </a:ln>
        </p:spPr>
        <p:txBody>
          <a:bodyPr lIns="94680" rIns="94680" tIns="47160" bIns="47160" anchor="b">
            <a:noAutofit/>
          </a:bodyPr>
          <a:p>
            <a:pPr>
              <a:lnSpc>
                <a:spcPct val="100000"/>
              </a:lnSpc>
            </a:pPr>
            <a:r>
              <a:rPr b="0" lang="en-US" sz="1200" spc="-1" strike="noStrike">
                <a:latin typeface="Times New Roman"/>
              </a:rPr>
              <a:t>Philip Staal</a:t>
            </a:r>
            <a:endParaRPr b="0" lang="en-US" sz="1200" spc="-1" strike="noStrike">
              <a:latin typeface="Times New Roman"/>
            </a:endParaRPr>
          </a:p>
        </p:txBody>
      </p:sp>
      <p:sp>
        <p:nvSpPr>
          <p:cNvPr id="388" name="TextShape 3"/>
          <p:cNvSpPr txBox="1"/>
          <p:nvPr/>
        </p:nvSpPr>
        <p:spPr>
          <a:xfrm>
            <a:off x="4015800" y="8903880"/>
            <a:ext cx="3070440" cy="468360"/>
          </a:xfrm>
          <a:prstGeom prst="rect">
            <a:avLst/>
          </a:prstGeom>
          <a:noFill/>
          <a:ln>
            <a:noFill/>
          </a:ln>
        </p:spPr>
        <p:txBody>
          <a:bodyPr lIns="94680" rIns="94680" tIns="47160" bIns="47160" anchor="b">
            <a:noAutofit/>
          </a:bodyPr>
          <a:p>
            <a:pPr algn="r">
              <a:lnSpc>
                <a:spcPct val="100000"/>
              </a:lnSpc>
            </a:pPr>
            <a:fld id="{864D7118-5FBD-4177-B123-F703D12E492D}" type="slidenum">
              <a:rPr b="0" lang="en-US" sz="1200" spc="-1" strike="noStrike">
                <a:latin typeface="Times New Roman"/>
              </a:rPr>
              <a:t>&lt;number&gt;</a:t>
            </a:fld>
            <a:endParaRPr b="0" lang="en-US" sz="1200" spc="-1" strike="noStrike">
              <a:latin typeface="Times New Roman"/>
            </a:endParaRPr>
          </a:p>
        </p:txBody>
      </p:sp>
      <p:sp>
        <p:nvSpPr>
          <p:cNvPr id="389" name="PlaceHolder 4"/>
          <p:cNvSpPr>
            <a:spLocks noGrp="1"/>
          </p:cNvSpPr>
          <p:nvPr>
            <p:ph type="sldImg"/>
          </p:nvPr>
        </p:nvSpPr>
        <p:spPr>
          <a:xfrm>
            <a:off x="1200240" y="703440"/>
            <a:ext cx="4686120" cy="3514320"/>
          </a:xfrm>
          <a:prstGeom prst="rect">
            <a:avLst/>
          </a:prstGeom>
        </p:spPr>
      </p:sp>
      <p:sp>
        <p:nvSpPr>
          <p:cNvPr id="390" name="PlaceHolder 5"/>
          <p:cNvSpPr>
            <a:spLocks noGrp="1"/>
          </p:cNvSpPr>
          <p:nvPr>
            <p:ph type="body"/>
          </p:nvPr>
        </p:nvSpPr>
        <p:spPr>
          <a:xfrm>
            <a:off x="945000" y="4452480"/>
            <a:ext cx="5196600" cy="4216320"/>
          </a:xfrm>
          <a:prstGeom prst="rect">
            <a:avLst/>
          </a:prstGeom>
        </p:spPr>
        <p:txBody>
          <a:bodyPr lIns="94680" rIns="94680" tIns="47160" bIns="47160">
            <a:noAutofit/>
          </a:bodyPr>
          <a:p>
            <a:endParaRPr b="0" lang="en-US" sz="2000" spc="-1" strike="noStrike">
              <a:latin typeface="Arial"/>
            </a:endParaRPr>
          </a:p>
        </p:txBody>
      </p:sp>
    </p:spTree>
  </p:cSld>
</p:notes>
</file>

<file path=ppt/notesSlides/notesSlide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91" name="TextShape 1"/>
          <p:cNvSpPr txBox="1"/>
          <p:nvPr/>
        </p:nvSpPr>
        <p:spPr>
          <a:xfrm>
            <a:off x="4015800" y="0"/>
            <a:ext cx="3070440" cy="468360"/>
          </a:xfrm>
          <a:prstGeom prst="rect">
            <a:avLst/>
          </a:prstGeom>
          <a:noFill/>
          <a:ln>
            <a:noFill/>
          </a:ln>
        </p:spPr>
        <p:txBody>
          <a:bodyPr lIns="94680" rIns="94680" tIns="47160" bIns="47160">
            <a:noAutofit/>
          </a:bodyPr>
          <a:p>
            <a:pPr algn="r">
              <a:lnSpc>
                <a:spcPct val="100000"/>
              </a:lnSpc>
            </a:pPr>
            <a:fld id="{3291DFC7-F120-4638-B063-18460ECEC6B9}" type="datetime1">
              <a:rPr b="0" lang="en-US" sz="1200" spc="-1" strike="noStrike">
                <a:latin typeface="Times New Roman"/>
              </a:rPr>
              <a:t>06/18/2024</a:t>
            </a:fld>
            <a:endParaRPr b="0" lang="en-US" sz="1200" spc="-1" strike="noStrike">
              <a:latin typeface="Times New Roman"/>
            </a:endParaRPr>
          </a:p>
        </p:txBody>
      </p:sp>
      <p:sp>
        <p:nvSpPr>
          <p:cNvPr id="392" name="TextShape 2"/>
          <p:cNvSpPr txBox="1"/>
          <p:nvPr/>
        </p:nvSpPr>
        <p:spPr>
          <a:xfrm>
            <a:off x="0" y="8903880"/>
            <a:ext cx="3070440" cy="468360"/>
          </a:xfrm>
          <a:prstGeom prst="rect">
            <a:avLst/>
          </a:prstGeom>
          <a:noFill/>
          <a:ln>
            <a:noFill/>
          </a:ln>
        </p:spPr>
        <p:txBody>
          <a:bodyPr lIns="94680" rIns="94680" tIns="47160" bIns="47160" anchor="b">
            <a:noAutofit/>
          </a:bodyPr>
          <a:p>
            <a:pPr>
              <a:lnSpc>
                <a:spcPct val="100000"/>
              </a:lnSpc>
            </a:pPr>
            <a:r>
              <a:rPr b="0" lang="en-US" sz="1200" spc="-1" strike="noStrike">
                <a:latin typeface="Times New Roman"/>
              </a:rPr>
              <a:t>Philip Staal</a:t>
            </a:r>
            <a:endParaRPr b="0" lang="en-US" sz="1200" spc="-1" strike="noStrike">
              <a:latin typeface="Times New Roman"/>
            </a:endParaRPr>
          </a:p>
        </p:txBody>
      </p:sp>
      <p:sp>
        <p:nvSpPr>
          <p:cNvPr id="393" name="TextShape 3"/>
          <p:cNvSpPr txBox="1"/>
          <p:nvPr/>
        </p:nvSpPr>
        <p:spPr>
          <a:xfrm>
            <a:off x="4015800" y="8903880"/>
            <a:ext cx="3070440" cy="468360"/>
          </a:xfrm>
          <a:prstGeom prst="rect">
            <a:avLst/>
          </a:prstGeom>
          <a:noFill/>
          <a:ln>
            <a:noFill/>
          </a:ln>
        </p:spPr>
        <p:txBody>
          <a:bodyPr lIns="94680" rIns="94680" tIns="47160" bIns="47160" anchor="b">
            <a:noAutofit/>
          </a:bodyPr>
          <a:p>
            <a:pPr algn="r">
              <a:lnSpc>
                <a:spcPct val="100000"/>
              </a:lnSpc>
            </a:pPr>
            <a:fld id="{562568C4-01E9-4841-9064-B32B8FB2E8FB}" type="slidenum">
              <a:rPr b="0" lang="en-US" sz="1200" spc="-1" strike="noStrike">
                <a:latin typeface="Times New Roman"/>
              </a:rPr>
              <a:t>&lt;number&gt;</a:t>
            </a:fld>
            <a:endParaRPr b="0" lang="en-US" sz="1200" spc="-1" strike="noStrike">
              <a:latin typeface="Times New Roman"/>
            </a:endParaRPr>
          </a:p>
        </p:txBody>
      </p:sp>
      <p:sp>
        <p:nvSpPr>
          <p:cNvPr id="394" name="PlaceHolder 4"/>
          <p:cNvSpPr>
            <a:spLocks noGrp="1"/>
          </p:cNvSpPr>
          <p:nvPr>
            <p:ph type="sldImg"/>
          </p:nvPr>
        </p:nvSpPr>
        <p:spPr>
          <a:xfrm>
            <a:off x="1200240" y="703440"/>
            <a:ext cx="4687560" cy="3514320"/>
          </a:xfrm>
          <a:prstGeom prst="rect">
            <a:avLst/>
          </a:prstGeom>
        </p:spPr>
      </p:sp>
      <p:sp>
        <p:nvSpPr>
          <p:cNvPr id="395" name="PlaceHolder 5"/>
          <p:cNvSpPr>
            <a:spLocks noGrp="1"/>
          </p:cNvSpPr>
          <p:nvPr>
            <p:ph type="body"/>
          </p:nvPr>
        </p:nvSpPr>
        <p:spPr>
          <a:xfrm>
            <a:off x="945000" y="4451040"/>
            <a:ext cx="5196600" cy="4217760"/>
          </a:xfrm>
          <a:prstGeom prst="rect">
            <a:avLst/>
          </a:prstGeom>
        </p:spPr>
        <p:txBody>
          <a:bodyPr lIns="94680" rIns="94680" tIns="47160" bIns="47160">
            <a:noAutofit/>
          </a:bodyPr>
          <a:p>
            <a:endParaRPr b="0" lang="en-US" sz="2000" spc="-1" strike="noStrike">
              <a:latin typeface="Arial"/>
            </a:endParaRPr>
          </a:p>
        </p:txBody>
      </p:sp>
    </p:spTree>
  </p:cSld>
</p:notes>
</file>

<file path=ppt/notesSlides/notesSlide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96" name="TextShape 1"/>
          <p:cNvSpPr txBox="1"/>
          <p:nvPr/>
        </p:nvSpPr>
        <p:spPr>
          <a:xfrm>
            <a:off x="4015800" y="0"/>
            <a:ext cx="3070440" cy="468360"/>
          </a:xfrm>
          <a:prstGeom prst="rect">
            <a:avLst/>
          </a:prstGeom>
          <a:noFill/>
          <a:ln>
            <a:noFill/>
          </a:ln>
        </p:spPr>
        <p:txBody>
          <a:bodyPr lIns="94680" rIns="94680" tIns="47160" bIns="47160">
            <a:noAutofit/>
          </a:bodyPr>
          <a:p>
            <a:pPr algn="r">
              <a:lnSpc>
                <a:spcPct val="100000"/>
              </a:lnSpc>
            </a:pPr>
            <a:fld id="{3B7E19C9-E9F1-4D6C-BA19-B64F385EA112}" type="datetime1">
              <a:rPr b="0" lang="en-US" sz="1200" spc="-1" strike="noStrike">
                <a:latin typeface="Times New Roman"/>
              </a:rPr>
              <a:t>06/18/2024</a:t>
            </a:fld>
            <a:endParaRPr b="0" lang="en-US" sz="1200" spc="-1" strike="noStrike">
              <a:latin typeface="Times New Roman"/>
            </a:endParaRPr>
          </a:p>
        </p:txBody>
      </p:sp>
      <p:sp>
        <p:nvSpPr>
          <p:cNvPr id="397" name="TextShape 2"/>
          <p:cNvSpPr txBox="1"/>
          <p:nvPr/>
        </p:nvSpPr>
        <p:spPr>
          <a:xfrm>
            <a:off x="0" y="8903880"/>
            <a:ext cx="3070440" cy="468360"/>
          </a:xfrm>
          <a:prstGeom prst="rect">
            <a:avLst/>
          </a:prstGeom>
          <a:noFill/>
          <a:ln>
            <a:noFill/>
          </a:ln>
        </p:spPr>
        <p:txBody>
          <a:bodyPr lIns="94680" rIns="94680" tIns="47160" bIns="47160" anchor="b">
            <a:noAutofit/>
          </a:bodyPr>
          <a:p>
            <a:pPr>
              <a:lnSpc>
                <a:spcPct val="100000"/>
              </a:lnSpc>
            </a:pPr>
            <a:r>
              <a:rPr b="0" lang="en-US" sz="1200" spc="-1" strike="noStrike">
                <a:latin typeface="Times New Roman"/>
              </a:rPr>
              <a:t>Philip Staal</a:t>
            </a:r>
            <a:endParaRPr b="0" lang="en-US" sz="1200" spc="-1" strike="noStrike">
              <a:latin typeface="Times New Roman"/>
            </a:endParaRPr>
          </a:p>
        </p:txBody>
      </p:sp>
      <p:sp>
        <p:nvSpPr>
          <p:cNvPr id="398" name="TextShape 3"/>
          <p:cNvSpPr txBox="1"/>
          <p:nvPr/>
        </p:nvSpPr>
        <p:spPr>
          <a:xfrm>
            <a:off x="4015800" y="8903880"/>
            <a:ext cx="3070440" cy="468360"/>
          </a:xfrm>
          <a:prstGeom prst="rect">
            <a:avLst/>
          </a:prstGeom>
          <a:noFill/>
          <a:ln>
            <a:noFill/>
          </a:ln>
        </p:spPr>
        <p:txBody>
          <a:bodyPr lIns="94680" rIns="94680" tIns="47160" bIns="47160" anchor="b">
            <a:noAutofit/>
          </a:bodyPr>
          <a:p>
            <a:pPr algn="r">
              <a:lnSpc>
                <a:spcPct val="100000"/>
              </a:lnSpc>
            </a:pPr>
            <a:fld id="{A42663D2-C325-4DD9-9ACC-19F2A070B142}" type="slidenum">
              <a:rPr b="0" lang="en-US" sz="1200" spc="-1" strike="noStrike">
                <a:latin typeface="Times New Roman"/>
              </a:rPr>
              <a:t>&lt;number&gt;</a:t>
            </a:fld>
            <a:endParaRPr b="0" lang="en-US" sz="1200" spc="-1" strike="noStrike">
              <a:latin typeface="Times New Roman"/>
            </a:endParaRPr>
          </a:p>
        </p:txBody>
      </p:sp>
      <p:sp>
        <p:nvSpPr>
          <p:cNvPr id="399" name="PlaceHolder 4"/>
          <p:cNvSpPr>
            <a:spLocks noGrp="1"/>
          </p:cNvSpPr>
          <p:nvPr>
            <p:ph type="sldImg"/>
          </p:nvPr>
        </p:nvSpPr>
        <p:spPr>
          <a:xfrm>
            <a:off x="1200240" y="703440"/>
            <a:ext cx="4687560" cy="3514320"/>
          </a:xfrm>
          <a:prstGeom prst="rect">
            <a:avLst/>
          </a:prstGeom>
        </p:spPr>
      </p:sp>
      <p:sp>
        <p:nvSpPr>
          <p:cNvPr id="400" name="PlaceHolder 5"/>
          <p:cNvSpPr>
            <a:spLocks noGrp="1"/>
          </p:cNvSpPr>
          <p:nvPr>
            <p:ph type="body"/>
          </p:nvPr>
        </p:nvSpPr>
        <p:spPr>
          <a:xfrm>
            <a:off x="945000" y="4451040"/>
            <a:ext cx="5196600" cy="4217760"/>
          </a:xfrm>
          <a:prstGeom prst="rect">
            <a:avLst/>
          </a:prstGeom>
        </p:spPr>
        <p:txBody>
          <a:bodyPr lIns="94680" rIns="94680" tIns="47160" bIns="47160">
            <a:noAutofit/>
          </a:bodyPr>
          <a:p>
            <a:endParaRPr b="0" lang="en-US" sz="2000" spc="-1" strike="noStrike">
              <a:latin typeface="Arial"/>
            </a:endParaRPr>
          </a:p>
        </p:txBody>
      </p:sp>
    </p:spTree>
  </p:cSld>
</p:notes>
</file>

<file path=ppt/notesSlides/notesSlide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01" name="TextShape 1"/>
          <p:cNvSpPr txBox="1"/>
          <p:nvPr/>
        </p:nvSpPr>
        <p:spPr>
          <a:xfrm>
            <a:off x="4015800" y="0"/>
            <a:ext cx="3070440" cy="468360"/>
          </a:xfrm>
          <a:prstGeom prst="rect">
            <a:avLst/>
          </a:prstGeom>
          <a:noFill/>
          <a:ln>
            <a:noFill/>
          </a:ln>
        </p:spPr>
        <p:txBody>
          <a:bodyPr lIns="94680" rIns="94680" tIns="47160" bIns="47160">
            <a:noAutofit/>
          </a:bodyPr>
          <a:p>
            <a:pPr algn="r">
              <a:lnSpc>
                <a:spcPct val="100000"/>
              </a:lnSpc>
            </a:pPr>
            <a:fld id="{DB7DD6BA-C535-4FF4-8079-C8665631DDFB}" type="datetime1">
              <a:rPr b="0" lang="en-US" sz="1200" spc="-1" strike="noStrike">
                <a:latin typeface="Times New Roman"/>
              </a:rPr>
              <a:t>06/18/2024</a:t>
            </a:fld>
            <a:endParaRPr b="0" lang="en-US" sz="1200" spc="-1" strike="noStrike">
              <a:latin typeface="Times New Roman"/>
            </a:endParaRPr>
          </a:p>
        </p:txBody>
      </p:sp>
      <p:sp>
        <p:nvSpPr>
          <p:cNvPr id="402" name="TextShape 2"/>
          <p:cNvSpPr txBox="1"/>
          <p:nvPr/>
        </p:nvSpPr>
        <p:spPr>
          <a:xfrm>
            <a:off x="0" y="8903880"/>
            <a:ext cx="3070440" cy="468360"/>
          </a:xfrm>
          <a:prstGeom prst="rect">
            <a:avLst/>
          </a:prstGeom>
          <a:noFill/>
          <a:ln>
            <a:noFill/>
          </a:ln>
        </p:spPr>
        <p:txBody>
          <a:bodyPr lIns="94680" rIns="94680" tIns="47160" bIns="47160" anchor="b">
            <a:noAutofit/>
          </a:bodyPr>
          <a:p>
            <a:pPr>
              <a:lnSpc>
                <a:spcPct val="100000"/>
              </a:lnSpc>
            </a:pPr>
            <a:r>
              <a:rPr b="0" lang="en-US" sz="1200" spc="-1" strike="noStrike">
                <a:latin typeface="Times New Roman"/>
              </a:rPr>
              <a:t>Philip Staal</a:t>
            </a:r>
            <a:endParaRPr b="0" lang="en-US" sz="1200" spc="-1" strike="noStrike">
              <a:latin typeface="Times New Roman"/>
            </a:endParaRPr>
          </a:p>
        </p:txBody>
      </p:sp>
      <p:sp>
        <p:nvSpPr>
          <p:cNvPr id="403" name="TextShape 3"/>
          <p:cNvSpPr txBox="1"/>
          <p:nvPr/>
        </p:nvSpPr>
        <p:spPr>
          <a:xfrm>
            <a:off x="4015800" y="8903880"/>
            <a:ext cx="3070440" cy="468360"/>
          </a:xfrm>
          <a:prstGeom prst="rect">
            <a:avLst/>
          </a:prstGeom>
          <a:noFill/>
          <a:ln>
            <a:noFill/>
          </a:ln>
        </p:spPr>
        <p:txBody>
          <a:bodyPr lIns="94680" rIns="94680" tIns="47160" bIns="47160" anchor="b">
            <a:noAutofit/>
          </a:bodyPr>
          <a:p>
            <a:pPr algn="r">
              <a:lnSpc>
                <a:spcPct val="100000"/>
              </a:lnSpc>
            </a:pPr>
            <a:fld id="{85EC58AE-B9F2-4223-82DE-9CBA355E9046}" type="slidenum">
              <a:rPr b="0" lang="en-US" sz="1200" spc="-1" strike="noStrike">
                <a:latin typeface="Times New Roman"/>
              </a:rPr>
              <a:t>&lt;number&gt;</a:t>
            </a:fld>
            <a:endParaRPr b="0" lang="en-US" sz="1200" spc="-1" strike="noStrike">
              <a:latin typeface="Times New Roman"/>
            </a:endParaRPr>
          </a:p>
        </p:txBody>
      </p:sp>
      <p:sp>
        <p:nvSpPr>
          <p:cNvPr id="404" name="PlaceHolder 4"/>
          <p:cNvSpPr>
            <a:spLocks noGrp="1"/>
          </p:cNvSpPr>
          <p:nvPr>
            <p:ph type="sldImg"/>
          </p:nvPr>
        </p:nvSpPr>
        <p:spPr>
          <a:xfrm>
            <a:off x="1200240" y="703440"/>
            <a:ext cx="4687560" cy="3514320"/>
          </a:xfrm>
          <a:prstGeom prst="rect">
            <a:avLst/>
          </a:prstGeom>
        </p:spPr>
      </p:sp>
      <p:sp>
        <p:nvSpPr>
          <p:cNvPr id="405" name="PlaceHolder 5"/>
          <p:cNvSpPr>
            <a:spLocks noGrp="1"/>
          </p:cNvSpPr>
          <p:nvPr>
            <p:ph type="body"/>
          </p:nvPr>
        </p:nvSpPr>
        <p:spPr>
          <a:xfrm>
            <a:off x="945000" y="4451040"/>
            <a:ext cx="5196600" cy="4217760"/>
          </a:xfrm>
          <a:prstGeom prst="rect">
            <a:avLst/>
          </a:prstGeom>
        </p:spPr>
        <p:txBody>
          <a:bodyPr lIns="94680" rIns="94680" tIns="47160" bIns="47160">
            <a:noAutofit/>
          </a:bodyPr>
          <a:p>
            <a:endParaRPr b="0" lang="en-US" sz="2000" spc="-1" strike="noStrike">
              <a:latin typeface="Arial"/>
            </a:endParaRPr>
          </a:p>
        </p:txBody>
      </p:sp>
    </p:spTree>
  </p:cSld>
</p:notes>
</file>

<file path=ppt/notesSlides/notesSlide7.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06" name="TextShape 1"/>
          <p:cNvSpPr txBox="1"/>
          <p:nvPr/>
        </p:nvSpPr>
        <p:spPr>
          <a:xfrm>
            <a:off x="4015800" y="0"/>
            <a:ext cx="3070440" cy="468360"/>
          </a:xfrm>
          <a:prstGeom prst="rect">
            <a:avLst/>
          </a:prstGeom>
          <a:noFill/>
          <a:ln>
            <a:noFill/>
          </a:ln>
        </p:spPr>
        <p:txBody>
          <a:bodyPr lIns="94680" rIns="94680" tIns="47160" bIns="47160">
            <a:noAutofit/>
          </a:bodyPr>
          <a:p>
            <a:pPr algn="r">
              <a:lnSpc>
                <a:spcPct val="100000"/>
              </a:lnSpc>
            </a:pPr>
            <a:fld id="{07778FE2-EDF1-414B-BF0C-40E399FF28E0}" type="datetime1">
              <a:rPr b="0" lang="en-US" sz="1200" spc="-1" strike="noStrike">
                <a:latin typeface="Times New Roman"/>
              </a:rPr>
              <a:t>06/18/2024</a:t>
            </a:fld>
            <a:endParaRPr b="0" lang="en-US" sz="1200" spc="-1" strike="noStrike">
              <a:latin typeface="Times New Roman"/>
            </a:endParaRPr>
          </a:p>
        </p:txBody>
      </p:sp>
      <p:sp>
        <p:nvSpPr>
          <p:cNvPr id="407" name="TextShape 2"/>
          <p:cNvSpPr txBox="1"/>
          <p:nvPr/>
        </p:nvSpPr>
        <p:spPr>
          <a:xfrm>
            <a:off x="0" y="8903880"/>
            <a:ext cx="3070440" cy="468360"/>
          </a:xfrm>
          <a:prstGeom prst="rect">
            <a:avLst/>
          </a:prstGeom>
          <a:noFill/>
          <a:ln>
            <a:noFill/>
          </a:ln>
        </p:spPr>
        <p:txBody>
          <a:bodyPr lIns="94680" rIns="94680" tIns="47160" bIns="47160" anchor="b">
            <a:noAutofit/>
          </a:bodyPr>
          <a:p>
            <a:pPr>
              <a:lnSpc>
                <a:spcPct val="100000"/>
              </a:lnSpc>
            </a:pPr>
            <a:r>
              <a:rPr b="0" lang="en-US" sz="1200" spc="-1" strike="noStrike">
                <a:latin typeface="Times New Roman"/>
              </a:rPr>
              <a:t>Philip Staal</a:t>
            </a:r>
            <a:endParaRPr b="0" lang="en-US" sz="1200" spc="-1" strike="noStrike">
              <a:latin typeface="Times New Roman"/>
            </a:endParaRPr>
          </a:p>
        </p:txBody>
      </p:sp>
      <p:sp>
        <p:nvSpPr>
          <p:cNvPr id="408" name="TextShape 3"/>
          <p:cNvSpPr txBox="1"/>
          <p:nvPr/>
        </p:nvSpPr>
        <p:spPr>
          <a:xfrm>
            <a:off x="4015800" y="8903880"/>
            <a:ext cx="3070440" cy="468360"/>
          </a:xfrm>
          <a:prstGeom prst="rect">
            <a:avLst/>
          </a:prstGeom>
          <a:noFill/>
          <a:ln>
            <a:noFill/>
          </a:ln>
        </p:spPr>
        <p:txBody>
          <a:bodyPr lIns="94680" rIns="94680" tIns="47160" bIns="47160" anchor="b">
            <a:noAutofit/>
          </a:bodyPr>
          <a:p>
            <a:pPr algn="r">
              <a:lnSpc>
                <a:spcPct val="100000"/>
              </a:lnSpc>
            </a:pPr>
            <a:fld id="{97D5D13F-FF7A-410D-9DA2-E7E0762BE7AE}" type="slidenum">
              <a:rPr b="0" lang="en-US" sz="1200" spc="-1" strike="noStrike">
                <a:latin typeface="Times New Roman"/>
              </a:rPr>
              <a:t>&lt;number&gt;</a:t>
            </a:fld>
            <a:endParaRPr b="0" lang="en-US" sz="1200" spc="-1" strike="noStrike">
              <a:latin typeface="Times New Roman"/>
            </a:endParaRPr>
          </a:p>
        </p:txBody>
      </p:sp>
      <p:sp>
        <p:nvSpPr>
          <p:cNvPr id="409" name="PlaceHolder 4"/>
          <p:cNvSpPr>
            <a:spLocks noGrp="1"/>
          </p:cNvSpPr>
          <p:nvPr>
            <p:ph type="sldImg"/>
          </p:nvPr>
        </p:nvSpPr>
        <p:spPr>
          <a:xfrm>
            <a:off x="1200240" y="703440"/>
            <a:ext cx="4687560" cy="3514320"/>
          </a:xfrm>
          <a:prstGeom prst="rect">
            <a:avLst/>
          </a:prstGeom>
        </p:spPr>
      </p:sp>
      <p:sp>
        <p:nvSpPr>
          <p:cNvPr id="410" name="PlaceHolder 5"/>
          <p:cNvSpPr>
            <a:spLocks noGrp="1"/>
          </p:cNvSpPr>
          <p:nvPr>
            <p:ph type="body"/>
          </p:nvPr>
        </p:nvSpPr>
        <p:spPr>
          <a:xfrm>
            <a:off x="945000" y="4451040"/>
            <a:ext cx="5196600" cy="4217760"/>
          </a:xfrm>
          <a:prstGeom prst="rect">
            <a:avLst/>
          </a:prstGeom>
        </p:spPr>
        <p:txBody>
          <a:bodyPr lIns="94680" rIns="94680" tIns="47160" bIns="47160">
            <a:noAutofit/>
          </a:bodyPr>
          <a:p>
            <a:endParaRPr b="0" lang="en-US" sz="2000" spc="-1" strike="noStrike">
              <a:latin typeface="Arial"/>
            </a:endParaRPr>
          </a:p>
        </p:txBody>
      </p:sp>
    </p:spTree>
  </p:cSld>
</p:notes>
</file>

<file path=ppt/notesSlides/notesSlide8.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1" name="TextShape 1"/>
          <p:cNvSpPr txBox="1"/>
          <p:nvPr/>
        </p:nvSpPr>
        <p:spPr>
          <a:xfrm>
            <a:off x="4015800" y="0"/>
            <a:ext cx="3070440" cy="468360"/>
          </a:xfrm>
          <a:prstGeom prst="rect">
            <a:avLst/>
          </a:prstGeom>
          <a:noFill/>
          <a:ln>
            <a:noFill/>
          </a:ln>
        </p:spPr>
        <p:txBody>
          <a:bodyPr lIns="94680" rIns="94680" tIns="47160" bIns="47160">
            <a:noAutofit/>
          </a:bodyPr>
          <a:p>
            <a:pPr algn="r">
              <a:lnSpc>
                <a:spcPct val="100000"/>
              </a:lnSpc>
            </a:pPr>
            <a:fld id="{2479E1EC-8427-428C-B9A9-CDC352E86188}" type="datetime1">
              <a:rPr b="0" lang="en-US" sz="1200" spc="-1" strike="noStrike">
                <a:latin typeface="Times New Roman"/>
              </a:rPr>
              <a:t>06/18/2024</a:t>
            </a:fld>
            <a:endParaRPr b="0" lang="en-US" sz="1200" spc="-1" strike="noStrike">
              <a:latin typeface="Times New Roman"/>
            </a:endParaRPr>
          </a:p>
        </p:txBody>
      </p:sp>
      <p:sp>
        <p:nvSpPr>
          <p:cNvPr id="412" name="TextShape 2"/>
          <p:cNvSpPr txBox="1"/>
          <p:nvPr/>
        </p:nvSpPr>
        <p:spPr>
          <a:xfrm>
            <a:off x="0" y="8903880"/>
            <a:ext cx="3070440" cy="468360"/>
          </a:xfrm>
          <a:prstGeom prst="rect">
            <a:avLst/>
          </a:prstGeom>
          <a:noFill/>
          <a:ln>
            <a:noFill/>
          </a:ln>
        </p:spPr>
        <p:txBody>
          <a:bodyPr lIns="94680" rIns="94680" tIns="47160" bIns="47160" anchor="b">
            <a:noAutofit/>
          </a:bodyPr>
          <a:p>
            <a:pPr>
              <a:lnSpc>
                <a:spcPct val="100000"/>
              </a:lnSpc>
            </a:pPr>
            <a:r>
              <a:rPr b="0" lang="en-US" sz="1200" spc="-1" strike="noStrike">
                <a:latin typeface="Times New Roman"/>
              </a:rPr>
              <a:t>Philip Staal</a:t>
            </a:r>
            <a:endParaRPr b="0" lang="en-US" sz="1200" spc="-1" strike="noStrike">
              <a:latin typeface="Times New Roman"/>
            </a:endParaRPr>
          </a:p>
        </p:txBody>
      </p:sp>
      <p:sp>
        <p:nvSpPr>
          <p:cNvPr id="413" name="TextShape 3"/>
          <p:cNvSpPr txBox="1"/>
          <p:nvPr/>
        </p:nvSpPr>
        <p:spPr>
          <a:xfrm>
            <a:off x="4015800" y="8903880"/>
            <a:ext cx="3070440" cy="468360"/>
          </a:xfrm>
          <a:prstGeom prst="rect">
            <a:avLst/>
          </a:prstGeom>
          <a:noFill/>
          <a:ln>
            <a:noFill/>
          </a:ln>
        </p:spPr>
        <p:txBody>
          <a:bodyPr lIns="94680" rIns="94680" tIns="47160" bIns="47160" anchor="b">
            <a:noAutofit/>
          </a:bodyPr>
          <a:p>
            <a:pPr algn="r">
              <a:lnSpc>
                <a:spcPct val="100000"/>
              </a:lnSpc>
            </a:pPr>
            <a:fld id="{B611134C-2357-49A0-85AA-513D161A7FEC}" type="slidenum">
              <a:rPr b="0" lang="en-US" sz="1200" spc="-1" strike="noStrike">
                <a:latin typeface="Times New Roman"/>
              </a:rPr>
              <a:t>&lt;number&gt;</a:t>
            </a:fld>
            <a:endParaRPr b="0" lang="en-US" sz="1200" spc="-1" strike="noStrike">
              <a:latin typeface="Times New Roman"/>
            </a:endParaRPr>
          </a:p>
        </p:txBody>
      </p:sp>
      <p:sp>
        <p:nvSpPr>
          <p:cNvPr id="414" name="PlaceHolder 4"/>
          <p:cNvSpPr>
            <a:spLocks noGrp="1"/>
          </p:cNvSpPr>
          <p:nvPr>
            <p:ph type="sldImg"/>
          </p:nvPr>
        </p:nvSpPr>
        <p:spPr>
          <a:xfrm>
            <a:off x="1200240" y="703440"/>
            <a:ext cx="4687560" cy="3514320"/>
          </a:xfrm>
          <a:prstGeom prst="rect">
            <a:avLst/>
          </a:prstGeom>
        </p:spPr>
      </p:sp>
      <p:sp>
        <p:nvSpPr>
          <p:cNvPr id="415" name="PlaceHolder 5"/>
          <p:cNvSpPr>
            <a:spLocks noGrp="1"/>
          </p:cNvSpPr>
          <p:nvPr>
            <p:ph type="body"/>
          </p:nvPr>
        </p:nvSpPr>
        <p:spPr>
          <a:xfrm>
            <a:off x="945000" y="4451040"/>
            <a:ext cx="5196600" cy="4217760"/>
          </a:xfrm>
          <a:prstGeom prst="rect">
            <a:avLst/>
          </a:prstGeom>
        </p:spPr>
        <p:txBody>
          <a:bodyPr lIns="94680" rIns="94680" tIns="47160" bIns="47160">
            <a:noAutofit/>
          </a:bodyPr>
          <a:p>
            <a:endParaRPr b="0" lang="en-US" sz="2000" spc="-1" strike="noStrike">
              <a:latin typeface="Arial"/>
            </a:endParaRPr>
          </a:p>
        </p:txBody>
      </p:sp>
    </p:spTree>
  </p:cSld>
</p:notes>
</file>

<file path=ppt/notesSlides/notesSlide9.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6" name="TextShape 1"/>
          <p:cNvSpPr txBox="1"/>
          <p:nvPr/>
        </p:nvSpPr>
        <p:spPr>
          <a:xfrm>
            <a:off x="4015800" y="0"/>
            <a:ext cx="3070440" cy="468360"/>
          </a:xfrm>
          <a:prstGeom prst="rect">
            <a:avLst/>
          </a:prstGeom>
          <a:noFill/>
          <a:ln>
            <a:noFill/>
          </a:ln>
        </p:spPr>
        <p:txBody>
          <a:bodyPr lIns="94680" rIns="94680" tIns="47160" bIns="47160">
            <a:noAutofit/>
          </a:bodyPr>
          <a:p>
            <a:pPr algn="r">
              <a:lnSpc>
                <a:spcPct val="100000"/>
              </a:lnSpc>
            </a:pPr>
            <a:fld id="{7358CDFB-60B5-4417-BABE-B39DE537D2ED}" type="datetime1">
              <a:rPr b="0" lang="en-US" sz="1200" spc="-1" strike="noStrike">
                <a:latin typeface="Times New Roman"/>
              </a:rPr>
              <a:t>06/18/2024</a:t>
            </a:fld>
            <a:endParaRPr b="0" lang="en-US" sz="1200" spc="-1" strike="noStrike">
              <a:latin typeface="Times New Roman"/>
            </a:endParaRPr>
          </a:p>
        </p:txBody>
      </p:sp>
      <p:sp>
        <p:nvSpPr>
          <p:cNvPr id="417" name="TextShape 2"/>
          <p:cNvSpPr txBox="1"/>
          <p:nvPr/>
        </p:nvSpPr>
        <p:spPr>
          <a:xfrm>
            <a:off x="0" y="8903880"/>
            <a:ext cx="3070440" cy="468360"/>
          </a:xfrm>
          <a:prstGeom prst="rect">
            <a:avLst/>
          </a:prstGeom>
          <a:noFill/>
          <a:ln>
            <a:noFill/>
          </a:ln>
        </p:spPr>
        <p:txBody>
          <a:bodyPr lIns="94680" rIns="94680" tIns="47160" bIns="47160" anchor="b">
            <a:noAutofit/>
          </a:bodyPr>
          <a:p>
            <a:pPr>
              <a:lnSpc>
                <a:spcPct val="100000"/>
              </a:lnSpc>
            </a:pPr>
            <a:r>
              <a:rPr b="0" lang="en-US" sz="1200" spc="-1" strike="noStrike">
                <a:latin typeface="Times New Roman"/>
              </a:rPr>
              <a:t>Philip Staal</a:t>
            </a:r>
            <a:endParaRPr b="0" lang="en-US" sz="1200" spc="-1" strike="noStrike">
              <a:latin typeface="Times New Roman"/>
            </a:endParaRPr>
          </a:p>
        </p:txBody>
      </p:sp>
      <p:sp>
        <p:nvSpPr>
          <p:cNvPr id="418" name="TextShape 3"/>
          <p:cNvSpPr txBox="1"/>
          <p:nvPr/>
        </p:nvSpPr>
        <p:spPr>
          <a:xfrm>
            <a:off x="4015800" y="8903880"/>
            <a:ext cx="3070440" cy="468360"/>
          </a:xfrm>
          <a:prstGeom prst="rect">
            <a:avLst/>
          </a:prstGeom>
          <a:noFill/>
          <a:ln>
            <a:noFill/>
          </a:ln>
        </p:spPr>
        <p:txBody>
          <a:bodyPr lIns="94680" rIns="94680" tIns="47160" bIns="47160" anchor="b">
            <a:noAutofit/>
          </a:bodyPr>
          <a:p>
            <a:pPr algn="r">
              <a:lnSpc>
                <a:spcPct val="100000"/>
              </a:lnSpc>
            </a:pPr>
            <a:fld id="{B7C18C3D-CC33-465F-8862-4ABF46210E8B}" type="slidenum">
              <a:rPr b="0" lang="en-US" sz="1200" spc="-1" strike="noStrike">
                <a:latin typeface="Times New Roman"/>
              </a:rPr>
              <a:t>&lt;number&gt;</a:t>
            </a:fld>
            <a:endParaRPr b="0" lang="en-US" sz="1200" spc="-1" strike="noStrike">
              <a:latin typeface="Times New Roman"/>
            </a:endParaRPr>
          </a:p>
        </p:txBody>
      </p:sp>
      <p:sp>
        <p:nvSpPr>
          <p:cNvPr id="419" name="PlaceHolder 4"/>
          <p:cNvSpPr>
            <a:spLocks noGrp="1"/>
          </p:cNvSpPr>
          <p:nvPr>
            <p:ph type="sldImg"/>
          </p:nvPr>
        </p:nvSpPr>
        <p:spPr>
          <a:xfrm>
            <a:off x="1200240" y="703440"/>
            <a:ext cx="4687560" cy="3514320"/>
          </a:xfrm>
          <a:prstGeom prst="rect">
            <a:avLst/>
          </a:prstGeom>
        </p:spPr>
      </p:sp>
      <p:sp>
        <p:nvSpPr>
          <p:cNvPr id="420" name="PlaceHolder 5"/>
          <p:cNvSpPr>
            <a:spLocks noGrp="1"/>
          </p:cNvSpPr>
          <p:nvPr>
            <p:ph type="body"/>
          </p:nvPr>
        </p:nvSpPr>
        <p:spPr>
          <a:xfrm>
            <a:off x="945000" y="4451040"/>
            <a:ext cx="5196600" cy="4217760"/>
          </a:xfrm>
          <a:prstGeom prst="rect">
            <a:avLst/>
          </a:prstGeom>
        </p:spPr>
        <p:txBody>
          <a:bodyPr lIns="94680" rIns="94680" tIns="47160" bIns="47160">
            <a:noAutofit/>
          </a:bodyPr>
          <a:p>
            <a:endParaRPr b="0" lang="en-US" sz="2000" spc="-1" strike="noStrike">
              <a:latin typeface="Arial"/>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1143000" y="1122480"/>
            <a:ext cx="6857640" cy="2387160"/>
          </a:xfrm>
          <a:prstGeom prst="rect">
            <a:avLst/>
          </a:prstGeom>
        </p:spPr>
        <p:txBody>
          <a:bodyPr lIns="0" rIns="0" tIns="0" bIns="0" anchor="ctr">
            <a:spAutoFit/>
          </a:bodyPr>
          <a:p>
            <a:endParaRPr b="0" lang="en-US" sz="2800" spc="-1" strike="noStrike">
              <a:solidFill>
                <a:srgbClr val="000000"/>
              </a:solidFill>
              <a:latin typeface="Times New Roman"/>
            </a:endParaRPr>
          </a:p>
        </p:txBody>
      </p:sp>
      <p:sp>
        <p:nvSpPr>
          <p:cNvPr id="27"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solidFill>
                <a:srgbClr val="000000"/>
              </a:solidFill>
              <a:latin typeface="Times New Roman"/>
            </a:endParaRPr>
          </a:p>
        </p:txBody>
      </p:sp>
      <p:sp>
        <p:nvSpPr>
          <p:cNvPr id="28"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solidFill>
                <a:srgbClr val="000000"/>
              </a:solidFill>
              <a:latin typeface="Times New Roman"/>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1143000" y="1122480"/>
            <a:ext cx="6857640" cy="2387160"/>
          </a:xfrm>
          <a:prstGeom prst="rect">
            <a:avLst/>
          </a:prstGeom>
        </p:spPr>
        <p:txBody>
          <a:bodyPr lIns="0" rIns="0" tIns="0" bIns="0" anchor="ctr">
            <a:spAutoFit/>
          </a:bodyPr>
          <a:p>
            <a:endParaRPr b="0" lang="en-US" sz="2800" spc="-1" strike="noStrike">
              <a:solidFill>
                <a:srgbClr val="000000"/>
              </a:solidFill>
              <a:latin typeface="Times New Roman"/>
            </a:endParaRPr>
          </a:p>
        </p:txBody>
      </p:sp>
      <p:sp>
        <p:nvSpPr>
          <p:cNvPr id="30"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solidFill>
                <a:srgbClr val="000000"/>
              </a:solidFill>
              <a:latin typeface="Times New Roman"/>
            </a:endParaRPr>
          </a:p>
        </p:txBody>
      </p:sp>
      <p:sp>
        <p:nvSpPr>
          <p:cNvPr id="31"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solidFill>
                <a:srgbClr val="000000"/>
              </a:solidFill>
              <a:latin typeface="Times New Roman"/>
            </a:endParaRPr>
          </a:p>
        </p:txBody>
      </p:sp>
      <p:sp>
        <p:nvSpPr>
          <p:cNvPr id="32"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solidFill>
                <a:srgbClr val="000000"/>
              </a:solidFill>
              <a:latin typeface="Times New Roman"/>
            </a:endParaRPr>
          </a:p>
        </p:txBody>
      </p:sp>
      <p:sp>
        <p:nvSpPr>
          <p:cNvPr id="33"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solidFill>
                <a:srgbClr val="000000"/>
              </a:solidFill>
              <a:latin typeface="Times New Roman"/>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1143000" y="1122480"/>
            <a:ext cx="6857640" cy="2387160"/>
          </a:xfrm>
          <a:prstGeom prst="rect">
            <a:avLst/>
          </a:prstGeom>
        </p:spPr>
        <p:txBody>
          <a:bodyPr lIns="0" rIns="0" tIns="0" bIns="0" anchor="ctr">
            <a:spAutoFit/>
          </a:bodyPr>
          <a:p>
            <a:endParaRPr b="0" lang="en-US" sz="2800" spc="-1" strike="noStrike">
              <a:solidFill>
                <a:srgbClr val="000000"/>
              </a:solidFill>
              <a:latin typeface="Times New Roman"/>
            </a:endParaRPr>
          </a:p>
        </p:txBody>
      </p:sp>
      <p:sp>
        <p:nvSpPr>
          <p:cNvPr id="35"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solidFill>
                <a:srgbClr val="000000"/>
              </a:solidFill>
              <a:latin typeface="Times New Roman"/>
            </a:endParaRPr>
          </a:p>
        </p:txBody>
      </p:sp>
      <p:sp>
        <p:nvSpPr>
          <p:cNvPr id="36"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solidFill>
                <a:srgbClr val="000000"/>
              </a:solidFill>
              <a:latin typeface="Times New Roman"/>
            </a:endParaRPr>
          </a:p>
        </p:txBody>
      </p:sp>
      <p:sp>
        <p:nvSpPr>
          <p:cNvPr id="37"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solidFill>
                <a:srgbClr val="000000"/>
              </a:solidFill>
              <a:latin typeface="Times New Roman"/>
            </a:endParaRPr>
          </a:p>
        </p:txBody>
      </p:sp>
      <p:sp>
        <p:nvSpPr>
          <p:cNvPr id="38"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solidFill>
                <a:srgbClr val="000000"/>
              </a:solidFill>
              <a:latin typeface="Times New Roman"/>
            </a:endParaRPr>
          </a:p>
        </p:txBody>
      </p:sp>
      <p:sp>
        <p:nvSpPr>
          <p:cNvPr id="39"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solidFill>
                <a:srgbClr val="000000"/>
              </a:solidFill>
              <a:latin typeface="Times New Roman"/>
            </a:endParaRPr>
          </a:p>
        </p:txBody>
      </p:sp>
      <p:sp>
        <p:nvSpPr>
          <p:cNvPr id="40"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solidFill>
                <a:srgbClr val="000000"/>
              </a:solidFill>
              <a:latin typeface="Times New Roman"/>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6" name="PlaceHolder 1"/>
          <p:cNvSpPr>
            <a:spLocks noGrp="1"/>
          </p:cNvSpPr>
          <p:nvPr>
            <p:ph type="title"/>
          </p:nvPr>
        </p:nvSpPr>
        <p:spPr>
          <a:xfrm>
            <a:off x="1143000" y="1122480"/>
            <a:ext cx="6857640" cy="2387160"/>
          </a:xfrm>
          <a:prstGeom prst="rect">
            <a:avLst/>
          </a:prstGeom>
        </p:spPr>
        <p:txBody>
          <a:bodyPr lIns="0" rIns="0" tIns="0" bIns="0" anchor="ctr">
            <a:spAutoFit/>
          </a:bodyPr>
          <a:p>
            <a:endParaRPr b="0" lang="en-US" sz="2800" spc="-1" strike="noStrike">
              <a:solidFill>
                <a:srgbClr val="000000"/>
              </a:solidFill>
              <a:latin typeface="Times New Roman"/>
            </a:endParaRPr>
          </a:p>
        </p:txBody>
      </p:sp>
      <p:sp>
        <p:nvSpPr>
          <p:cNvPr id="47"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1143000" y="1122480"/>
            <a:ext cx="6857640" cy="2387160"/>
          </a:xfrm>
          <a:prstGeom prst="rect">
            <a:avLst/>
          </a:prstGeom>
        </p:spPr>
        <p:txBody>
          <a:bodyPr lIns="0" rIns="0" tIns="0" bIns="0" anchor="ctr">
            <a:spAutoFit/>
          </a:bodyPr>
          <a:p>
            <a:endParaRPr b="0" lang="en-US" sz="2800" spc="-1" strike="noStrike">
              <a:solidFill>
                <a:srgbClr val="000000"/>
              </a:solidFill>
              <a:latin typeface="Times New Roman"/>
            </a:endParaRPr>
          </a:p>
        </p:txBody>
      </p:sp>
      <p:sp>
        <p:nvSpPr>
          <p:cNvPr id="49"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solidFill>
                <a:srgbClr val="000000"/>
              </a:solidFill>
              <a:latin typeface="Times New Roman"/>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1143000" y="1122480"/>
            <a:ext cx="6857640" cy="2387160"/>
          </a:xfrm>
          <a:prstGeom prst="rect">
            <a:avLst/>
          </a:prstGeom>
        </p:spPr>
        <p:txBody>
          <a:bodyPr lIns="0" rIns="0" tIns="0" bIns="0" anchor="ctr">
            <a:spAutoFit/>
          </a:bodyPr>
          <a:p>
            <a:endParaRPr b="0" lang="en-US" sz="2800" spc="-1" strike="noStrike">
              <a:solidFill>
                <a:srgbClr val="000000"/>
              </a:solidFill>
              <a:latin typeface="Times New Roman"/>
            </a:endParaRPr>
          </a:p>
        </p:txBody>
      </p:sp>
      <p:sp>
        <p:nvSpPr>
          <p:cNvPr id="51"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solidFill>
                <a:srgbClr val="000000"/>
              </a:solidFill>
              <a:latin typeface="Times New Roman"/>
            </a:endParaRPr>
          </a:p>
        </p:txBody>
      </p:sp>
      <p:sp>
        <p:nvSpPr>
          <p:cNvPr id="52"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solidFill>
                <a:srgbClr val="000000"/>
              </a:solidFill>
              <a:latin typeface="Times New Roman"/>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3" name="PlaceHolder 1"/>
          <p:cNvSpPr>
            <a:spLocks noGrp="1"/>
          </p:cNvSpPr>
          <p:nvPr>
            <p:ph type="title"/>
          </p:nvPr>
        </p:nvSpPr>
        <p:spPr>
          <a:xfrm>
            <a:off x="1143000" y="1122480"/>
            <a:ext cx="6857640" cy="2387160"/>
          </a:xfrm>
          <a:prstGeom prst="rect">
            <a:avLst/>
          </a:prstGeom>
        </p:spPr>
        <p:txBody>
          <a:bodyPr lIns="0" rIns="0" tIns="0" bIns="0" anchor="ctr">
            <a:spAutoFit/>
          </a:bodyPr>
          <a:p>
            <a:endParaRPr b="0" lang="en-US" sz="2800" spc="-1" strike="noStrike">
              <a:solidFill>
                <a:srgbClr val="000000"/>
              </a:solidFill>
              <a:latin typeface="Times New Roman"/>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4" name="PlaceHolder 1"/>
          <p:cNvSpPr>
            <a:spLocks noGrp="1"/>
          </p:cNvSpPr>
          <p:nvPr>
            <p:ph type="subTitle"/>
          </p:nvPr>
        </p:nvSpPr>
        <p:spPr>
          <a:xfrm>
            <a:off x="1143000" y="1122480"/>
            <a:ext cx="6857640" cy="1106676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1143000" y="1122480"/>
            <a:ext cx="6857640" cy="2387160"/>
          </a:xfrm>
          <a:prstGeom prst="rect">
            <a:avLst/>
          </a:prstGeom>
        </p:spPr>
        <p:txBody>
          <a:bodyPr lIns="0" rIns="0" tIns="0" bIns="0" anchor="ctr">
            <a:spAutoFit/>
          </a:bodyPr>
          <a:p>
            <a:endParaRPr b="0" lang="en-US" sz="2800" spc="-1" strike="noStrike">
              <a:solidFill>
                <a:srgbClr val="000000"/>
              </a:solidFill>
              <a:latin typeface="Times New Roman"/>
            </a:endParaRPr>
          </a:p>
        </p:txBody>
      </p:sp>
      <p:sp>
        <p:nvSpPr>
          <p:cNvPr id="56"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solidFill>
                <a:srgbClr val="000000"/>
              </a:solidFill>
              <a:latin typeface="Times New Roman"/>
            </a:endParaRPr>
          </a:p>
        </p:txBody>
      </p:sp>
      <p:sp>
        <p:nvSpPr>
          <p:cNvPr id="57"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solidFill>
                <a:srgbClr val="000000"/>
              </a:solidFill>
              <a:latin typeface="Times New Roman"/>
            </a:endParaRPr>
          </a:p>
        </p:txBody>
      </p:sp>
      <p:sp>
        <p:nvSpPr>
          <p:cNvPr id="58"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solidFill>
                <a:srgbClr val="000000"/>
              </a:solidFill>
              <a:latin typeface="Times New Roman"/>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1143000" y="1122480"/>
            <a:ext cx="6857640" cy="2387160"/>
          </a:xfrm>
          <a:prstGeom prst="rect">
            <a:avLst/>
          </a:prstGeom>
        </p:spPr>
        <p:txBody>
          <a:bodyPr lIns="0" rIns="0" tIns="0" bIns="0" anchor="ctr">
            <a:spAutoFit/>
          </a:bodyPr>
          <a:p>
            <a:endParaRPr b="0" lang="en-US" sz="2800" spc="-1" strike="noStrike">
              <a:solidFill>
                <a:srgbClr val="000000"/>
              </a:solidFill>
              <a:latin typeface="Times New Roman"/>
            </a:endParaRPr>
          </a:p>
        </p:txBody>
      </p:sp>
      <p:sp>
        <p:nvSpPr>
          <p:cNvPr id="6"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1143000" y="1122480"/>
            <a:ext cx="6857640" cy="2387160"/>
          </a:xfrm>
          <a:prstGeom prst="rect">
            <a:avLst/>
          </a:prstGeom>
        </p:spPr>
        <p:txBody>
          <a:bodyPr lIns="0" rIns="0" tIns="0" bIns="0" anchor="ctr">
            <a:spAutoFit/>
          </a:bodyPr>
          <a:p>
            <a:endParaRPr b="0" lang="en-US" sz="2800" spc="-1" strike="noStrike">
              <a:solidFill>
                <a:srgbClr val="000000"/>
              </a:solidFill>
              <a:latin typeface="Times New Roman"/>
            </a:endParaRPr>
          </a:p>
        </p:txBody>
      </p:sp>
      <p:sp>
        <p:nvSpPr>
          <p:cNvPr id="60"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solidFill>
                <a:srgbClr val="000000"/>
              </a:solidFill>
              <a:latin typeface="Times New Roman"/>
            </a:endParaRPr>
          </a:p>
        </p:txBody>
      </p:sp>
      <p:sp>
        <p:nvSpPr>
          <p:cNvPr id="61"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solidFill>
                <a:srgbClr val="000000"/>
              </a:solidFill>
              <a:latin typeface="Times New Roman"/>
            </a:endParaRPr>
          </a:p>
        </p:txBody>
      </p:sp>
      <p:sp>
        <p:nvSpPr>
          <p:cNvPr id="62"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solidFill>
                <a:srgbClr val="000000"/>
              </a:solidFill>
              <a:latin typeface="Times New Roman"/>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1143000" y="1122480"/>
            <a:ext cx="6857640" cy="2387160"/>
          </a:xfrm>
          <a:prstGeom prst="rect">
            <a:avLst/>
          </a:prstGeom>
        </p:spPr>
        <p:txBody>
          <a:bodyPr lIns="0" rIns="0" tIns="0" bIns="0" anchor="ctr">
            <a:spAutoFit/>
          </a:bodyPr>
          <a:p>
            <a:endParaRPr b="0" lang="en-US" sz="2800" spc="-1" strike="noStrike">
              <a:solidFill>
                <a:srgbClr val="000000"/>
              </a:solidFill>
              <a:latin typeface="Times New Roman"/>
            </a:endParaRPr>
          </a:p>
        </p:txBody>
      </p:sp>
      <p:sp>
        <p:nvSpPr>
          <p:cNvPr id="64"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solidFill>
                <a:srgbClr val="000000"/>
              </a:solidFill>
              <a:latin typeface="Times New Roman"/>
            </a:endParaRPr>
          </a:p>
        </p:txBody>
      </p:sp>
      <p:sp>
        <p:nvSpPr>
          <p:cNvPr id="6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solidFill>
                <a:srgbClr val="000000"/>
              </a:solidFill>
              <a:latin typeface="Times New Roman"/>
            </a:endParaRPr>
          </a:p>
        </p:txBody>
      </p:sp>
      <p:sp>
        <p:nvSpPr>
          <p:cNvPr id="66"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solidFill>
                <a:srgbClr val="000000"/>
              </a:solidFill>
              <a:latin typeface="Times New Roman"/>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1143000" y="1122480"/>
            <a:ext cx="6857640" cy="2387160"/>
          </a:xfrm>
          <a:prstGeom prst="rect">
            <a:avLst/>
          </a:prstGeom>
        </p:spPr>
        <p:txBody>
          <a:bodyPr lIns="0" rIns="0" tIns="0" bIns="0" anchor="ctr">
            <a:spAutoFit/>
          </a:bodyPr>
          <a:p>
            <a:endParaRPr b="0" lang="en-US" sz="2800" spc="-1" strike="noStrike">
              <a:solidFill>
                <a:srgbClr val="000000"/>
              </a:solidFill>
              <a:latin typeface="Times New Roman"/>
            </a:endParaRPr>
          </a:p>
        </p:txBody>
      </p:sp>
      <p:sp>
        <p:nvSpPr>
          <p:cNvPr id="68"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solidFill>
                <a:srgbClr val="000000"/>
              </a:solidFill>
              <a:latin typeface="Times New Roman"/>
            </a:endParaRPr>
          </a:p>
        </p:txBody>
      </p:sp>
      <p:sp>
        <p:nvSpPr>
          <p:cNvPr id="69"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solidFill>
                <a:srgbClr val="000000"/>
              </a:solidFill>
              <a:latin typeface="Times New Roman"/>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1143000" y="1122480"/>
            <a:ext cx="6857640" cy="2387160"/>
          </a:xfrm>
          <a:prstGeom prst="rect">
            <a:avLst/>
          </a:prstGeom>
        </p:spPr>
        <p:txBody>
          <a:bodyPr lIns="0" rIns="0" tIns="0" bIns="0" anchor="ctr">
            <a:spAutoFit/>
          </a:bodyPr>
          <a:p>
            <a:endParaRPr b="0" lang="en-US" sz="2800" spc="-1" strike="noStrike">
              <a:solidFill>
                <a:srgbClr val="000000"/>
              </a:solidFill>
              <a:latin typeface="Times New Roman"/>
            </a:endParaRPr>
          </a:p>
        </p:txBody>
      </p:sp>
      <p:sp>
        <p:nvSpPr>
          <p:cNvPr id="71"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solidFill>
                <a:srgbClr val="000000"/>
              </a:solidFill>
              <a:latin typeface="Times New Roman"/>
            </a:endParaRPr>
          </a:p>
        </p:txBody>
      </p:sp>
      <p:sp>
        <p:nvSpPr>
          <p:cNvPr id="72"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solidFill>
                <a:srgbClr val="000000"/>
              </a:solidFill>
              <a:latin typeface="Times New Roman"/>
            </a:endParaRPr>
          </a:p>
        </p:txBody>
      </p:sp>
      <p:sp>
        <p:nvSpPr>
          <p:cNvPr id="73"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solidFill>
                <a:srgbClr val="000000"/>
              </a:solidFill>
              <a:latin typeface="Times New Roman"/>
            </a:endParaRPr>
          </a:p>
        </p:txBody>
      </p:sp>
      <p:sp>
        <p:nvSpPr>
          <p:cNvPr id="74"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solidFill>
                <a:srgbClr val="000000"/>
              </a:solidFill>
              <a:latin typeface="Times New Roman"/>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1143000" y="1122480"/>
            <a:ext cx="6857640" cy="2387160"/>
          </a:xfrm>
          <a:prstGeom prst="rect">
            <a:avLst/>
          </a:prstGeom>
        </p:spPr>
        <p:txBody>
          <a:bodyPr lIns="0" rIns="0" tIns="0" bIns="0" anchor="ctr">
            <a:spAutoFit/>
          </a:bodyPr>
          <a:p>
            <a:endParaRPr b="0" lang="en-US" sz="2800" spc="-1" strike="noStrike">
              <a:solidFill>
                <a:srgbClr val="000000"/>
              </a:solidFill>
              <a:latin typeface="Times New Roman"/>
            </a:endParaRPr>
          </a:p>
        </p:txBody>
      </p:sp>
      <p:sp>
        <p:nvSpPr>
          <p:cNvPr id="76"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solidFill>
                <a:srgbClr val="000000"/>
              </a:solidFill>
              <a:latin typeface="Times New Roman"/>
            </a:endParaRPr>
          </a:p>
        </p:txBody>
      </p:sp>
      <p:sp>
        <p:nvSpPr>
          <p:cNvPr id="77"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solidFill>
                <a:srgbClr val="000000"/>
              </a:solidFill>
              <a:latin typeface="Times New Roman"/>
            </a:endParaRPr>
          </a:p>
        </p:txBody>
      </p:sp>
      <p:sp>
        <p:nvSpPr>
          <p:cNvPr id="78"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solidFill>
                <a:srgbClr val="000000"/>
              </a:solidFill>
              <a:latin typeface="Times New Roman"/>
            </a:endParaRPr>
          </a:p>
        </p:txBody>
      </p:sp>
      <p:sp>
        <p:nvSpPr>
          <p:cNvPr id="79"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solidFill>
                <a:srgbClr val="000000"/>
              </a:solidFill>
              <a:latin typeface="Times New Roman"/>
            </a:endParaRPr>
          </a:p>
        </p:txBody>
      </p:sp>
      <p:sp>
        <p:nvSpPr>
          <p:cNvPr id="80"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solidFill>
                <a:srgbClr val="000000"/>
              </a:solidFill>
              <a:latin typeface="Times New Roman"/>
            </a:endParaRPr>
          </a:p>
        </p:txBody>
      </p:sp>
      <p:sp>
        <p:nvSpPr>
          <p:cNvPr id="81"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solidFill>
                <a:srgbClr val="000000"/>
              </a:solidFill>
              <a:latin typeface="Times New Roman"/>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87" name="PlaceHolder 1"/>
          <p:cNvSpPr>
            <a:spLocks noGrp="1"/>
          </p:cNvSpPr>
          <p:nvPr>
            <p:ph type="title"/>
          </p:nvPr>
        </p:nvSpPr>
        <p:spPr>
          <a:xfrm>
            <a:off x="1143000" y="1122480"/>
            <a:ext cx="6857640" cy="2387160"/>
          </a:xfrm>
          <a:prstGeom prst="rect">
            <a:avLst/>
          </a:prstGeom>
        </p:spPr>
        <p:txBody>
          <a:bodyPr lIns="0" rIns="0" tIns="0" bIns="0" anchor="ctr">
            <a:spAutoFit/>
          </a:bodyPr>
          <a:p>
            <a:endParaRPr b="0" lang="en-US" sz="2800" spc="-1" strike="noStrike">
              <a:solidFill>
                <a:srgbClr val="000000"/>
              </a:solidFill>
              <a:latin typeface="Times New Roman"/>
            </a:endParaRPr>
          </a:p>
        </p:txBody>
      </p:sp>
      <p:sp>
        <p:nvSpPr>
          <p:cNvPr id="88"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89" name="PlaceHolder 1"/>
          <p:cNvSpPr>
            <a:spLocks noGrp="1"/>
          </p:cNvSpPr>
          <p:nvPr>
            <p:ph type="title"/>
          </p:nvPr>
        </p:nvSpPr>
        <p:spPr>
          <a:xfrm>
            <a:off x="1143000" y="1122480"/>
            <a:ext cx="6857640" cy="2387160"/>
          </a:xfrm>
          <a:prstGeom prst="rect">
            <a:avLst/>
          </a:prstGeom>
        </p:spPr>
        <p:txBody>
          <a:bodyPr lIns="0" rIns="0" tIns="0" bIns="0" anchor="ctr">
            <a:spAutoFit/>
          </a:bodyPr>
          <a:p>
            <a:endParaRPr b="0" lang="en-US" sz="2800" spc="-1" strike="noStrike">
              <a:solidFill>
                <a:srgbClr val="000000"/>
              </a:solidFill>
              <a:latin typeface="Times New Roman"/>
            </a:endParaRPr>
          </a:p>
        </p:txBody>
      </p:sp>
      <p:sp>
        <p:nvSpPr>
          <p:cNvPr id="90"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solidFill>
                <a:srgbClr val="000000"/>
              </a:solidFill>
              <a:latin typeface="Times New Roman"/>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1" name="PlaceHolder 1"/>
          <p:cNvSpPr>
            <a:spLocks noGrp="1"/>
          </p:cNvSpPr>
          <p:nvPr>
            <p:ph type="title"/>
          </p:nvPr>
        </p:nvSpPr>
        <p:spPr>
          <a:xfrm>
            <a:off x="1143000" y="1122480"/>
            <a:ext cx="6857640" cy="2387160"/>
          </a:xfrm>
          <a:prstGeom prst="rect">
            <a:avLst/>
          </a:prstGeom>
        </p:spPr>
        <p:txBody>
          <a:bodyPr lIns="0" rIns="0" tIns="0" bIns="0" anchor="ctr">
            <a:spAutoFit/>
          </a:bodyPr>
          <a:p>
            <a:endParaRPr b="0" lang="en-US" sz="2800" spc="-1" strike="noStrike">
              <a:solidFill>
                <a:srgbClr val="000000"/>
              </a:solidFill>
              <a:latin typeface="Times New Roman"/>
            </a:endParaRPr>
          </a:p>
        </p:txBody>
      </p:sp>
      <p:sp>
        <p:nvSpPr>
          <p:cNvPr id="92"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solidFill>
                <a:srgbClr val="000000"/>
              </a:solidFill>
              <a:latin typeface="Times New Roman"/>
            </a:endParaRPr>
          </a:p>
        </p:txBody>
      </p:sp>
      <p:sp>
        <p:nvSpPr>
          <p:cNvPr id="93"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solidFill>
                <a:srgbClr val="000000"/>
              </a:solidFill>
              <a:latin typeface="Times New Roman"/>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4" name="PlaceHolder 1"/>
          <p:cNvSpPr>
            <a:spLocks noGrp="1"/>
          </p:cNvSpPr>
          <p:nvPr>
            <p:ph type="title"/>
          </p:nvPr>
        </p:nvSpPr>
        <p:spPr>
          <a:xfrm>
            <a:off x="1143000" y="1122480"/>
            <a:ext cx="6857640" cy="2387160"/>
          </a:xfrm>
          <a:prstGeom prst="rect">
            <a:avLst/>
          </a:prstGeom>
        </p:spPr>
        <p:txBody>
          <a:bodyPr lIns="0" rIns="0" tIns="0" bIns="0" anchor="ctr">
            <a:spAutoFit/>
          </a:bodyPr>
          <a:p>
            <a:endParaRPr b="0" lang="en-US" sz="2800" spc="-1" strike="noStrike">
              <a:solidFill>
                <a:srgbClr val="000000"/>
              </a:solidFill>
              <a:latin typeface="Times New Roman"/>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1143000" y="1122480"/>
            <a:ext cx="6857640" cy="2387160"/>
          </a:xfrm>
          <a:prstGeom prst="rect">
            <a:avLst/>
          </a:prstGeom>
        </p:spPr>
        <p:txBody>
          <a:bodyPr lIns="0" rIns="0" tIns="0" bIns="0" anchor="ctr">
            <a:spAutoFit/>
          </a:bodyPr>
          <a:p>
            <a:endParaRPr b="0" lang="en-US" sz="2800" spc="-1" strike="noStrike">
              <a:solidFill>
                <a:srgbClr val="000000"/>
              </a:solidFill>
              <a:latin typeface="Times New Roman"/>
            </a:endParaRPr>
          </a:p>
        </p:txBody>
      </p:sp>
      <p:sp>
        <p:nvSpPr>
          <p:cNvPr id="8"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solidFill>
                <a:srgbClr val="000000"/>
              </a:solidFill>
              <a:latin typeface="Times New Roman"/>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95" name="PlaceHolder 1"/>
          <p:cNvSpPr>
            <a:spLocks noGrp="1"/>
          </p:cNvSpPr>
          <p:nvPr>
            <p:ph type="subTitle"/>
          </p:nvPr>
        </p:nvSpPr>
        <p:spPr>
          <a:xfrm>
            <a:off x="1143000" y="1122480"/>
            <a:ext cx="6857640" cy="1106676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96" name="PlaceHolder 1"/>
          <p:cNvSpPr>
            <a:spLocks noGrp="1"/>
          </p:cNvSpPr>
          <p:nvPr>
            <p:ph type="title"/>
          </p:nvPr>
        </p:nvSpPr>
        <p:spPr>
          <a:xfrm>
            <a:off x="1143000" y="1122480"/>
            <a:ext cx="6857640" cy="2387160"/>
          </a:xfrm>
          <a:prstGeom prst="rect">
            <a:avLst/>
          </a:prstGeom>
        </p:spPr>
        <p:txBody>
          <a:bodyPr lIns="0" rIns="0" tIns="0" bIns="0" anchor="ctr">
            <a:spAutoFit/>
          </a:bodyPr>
          <a:p>
            <a:endParaRPr b="0" lang="en-US" sz="2800" spc="-1" strike="noStrike">
              <a:solidFill>
                <a:srgbClr val="000000"/>
              </a:solidFill>
              <a:latin typeface="Times New Roman"/>
            </a:endParaRPr>
          </a:p>
        </p:txBody>
      </p:sp>
      <p:sp>
        <p:nvSpPr>
          <p:cNvPr id="97"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solidFill>
                <a:srgbClr val="000000"/>
              </a:solidFill>
              <a:latin typeface="Times New Roman"/>
            </a:endParaRPr>
          </a:p>
        </p:txBody>
      </p:sp>
      <p:sp>
        <p:nvSpPr>
          <p:cNvPr id="98"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solidFill>
                <a:srgbClr val="000000"/>
              </a:solidFill>
              <a:latin typeface="Times New Roman"/>
            </a:endParaRPr>
          </a:p>
        </p:txBody>
      </p:sp>
      <p:sp>
        <p:nvSpPr>
          <p:cNvPr id="99"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solidFill>
                <a:srgbClr val="000000"/>
              </a:solidFill>
              <a:latin typeface="Times New Roman"/>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00" name="PlaceHolder 1"/>
          <p:cNvSpPr>
            <a:spLocks noGrp="1"/>
          </p:cNvSpPr>
          <p:nvPr>
            <p:ph type="title"/>
          </p:nvPr>
        </p:nvSpPr>
        <p:spPr>
          <a:xfrm>
            <a:off x="1143000" y="1122480"/>
            <a:ext cx="6857640" cy="2387160"/>
          </a:xfrm>
          <a:prstGeom prst="rect">
            <a:avLst/>
          </a:prstGeom>
        </p:spPr>
        <p:txBody>
          <a:bodyPr lIns="0" rIns="0" tIns="0" bIns="0" anchor="ctr">
            <a:spAutoFit/>
          </a:bodyPr>
          <a:p>
            <a:endParaRPr b="0" lang="en-US" sz="2800" spc="-1" strike="noStrike">
              <a:solidFill>
                <a:srgbClr val="000000"/>
              </a:solidFill>
              <a:latin typeface="Times New Roman"/>
            </a:endParaRPr>
          </a:p>
        </p:txBody>
      </p:sp>
      <p:sp>
        <p:nvSpPr>
          <p:cNvPr id="101"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solidFill>
                <a:srgbClr val="000000"/>
              </a:solidFill>
              <a:latin typeface="Times New Roman"/>
            </a:endParaRPr>
          </a:p>
        </p:txBody>
      </p:sp>
      <p:sp>
        <p:nvSpPr>
          <p:cNvPr id="102"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solidFill>
                <a:srgbClr val="000000"/>
              </a:solidFill>
              <a:latin typeface="Times New Roman"/>
            </a:endParaRPr>
          </a:p>
        </p:txBody>
      </p:sp>
      <p:sp>
        <p:nvSpPr>
          <p:cNvPr id="103"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solidFill>
                <a:srgbClr val="000000"/>
              </a:solidFill>
              <a:latin typeface="Times New Roman"/>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1143000" y="1122480"/>
            <a:ext cx="6857640" cy="2387160"/>
          </a:xfrm>
          <a:prstGeom prst="rect">
            <a:avLst/>
          </a:prstGeom>
        </p:spPr>
        <p:txBody>
          <a:bodyPr lIns="0" rIns="0" tIns="0" bIns="0" anchor="ctr">
            <a:spAutoFit/>
          </a:bodyPr>
          <a:p>
            <a:endParaRPr b="0" lang="en-US" sz="2800" spc="-1" strike="noStrike">
              <a:solidFill>
                <a:srgbClr val="000000"/>
              </a:solidFill>
              <a:latin typeface="Times New Roman"/>
            </a:endParaRPr>
          </a:p>
        </p:txBody>
      </p:sp>
      <p:sp>
        <p:nvSpPr>
          <p:cNvPr id="105"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solidFill>
                <a:srgbClr val="000000"/>
              </a:solidFill>
              <a:latin typeface="Times New Roman"/>
            </a:endParaRPr>
          </a:p>
        </p:txBody>
      </p:sp>
      <p:sp>
        <p:nvSpPr>
          <p:cNvPr id="106"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solidFill>
                <a:srgbClr val="000000"/>
              </a:solidFill>
              <a:latin typeface="Times New Roman"/>
            </a:endParaRPr>
          </a:p>
        </p:txBody>
      </p:sp>
      <p:sp>
        <p:nvSpPr>
          <p:cNvPr id="107"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solidFill>
                <a:srgbClr val="000000"/>
              </a:solidFill>
              <a:latin typeface="Times New Roman"/>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08" name="PlaceHolder 1"/>
          <p:cNvSpPr>
            <a:spLocks noGrp="1"/>
          </p:cNvSpPr>
          <p:nvPr>
            <p:ph type="title"/>
          </p:nvPr>
        </p:nvSpPr>
        <p:spPr>
          <a:xfrm>
            <a:off x="1143000" y="1122480"/>
            <a:ext cx="6857640" cy="2387160"/>
          </a:xfrm>
          <a:prstGeom prst="rect">
            <a:avLst/>
          </a:prstGeom>
        </p:spPr>
        <p:txBody>
          <a:bodyPr lIns="0" rIns="0" tIns="0" bIns="0" anchor="ctr">
            <a:spAutoFit/>
          </a:bodyPr>
          <a:p>
            <a:endParaRPr b="0" lang="en-US" sz="2800" spc="-1" strike="noStrike">
              <a:solidFill>
                <a:srgbClr val="000000"/>
              </a:solidFill>
              <a:latin typeface="Times New Roman"/>
            </a:endParaRPr>
          </a:p>
        </p:txBody>
      </p:sp>
      <p:sp>
        <p:nvSpPr>
          <p:cNvPr id="109"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solidFill>
                <a:srgbClr val="000000"/>
              </a:solidFill>
              <a:latin typeface="Times New Roman"/>
            </a:endParaRPr>
          </a:p>
        </p:txBody>
      </p:sp>
      <p:sp>
        <p:nvSpPr>
          <p:cNvPr id="110"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solidFill>
                <a:srgbClr val="000000"/>
              </a:solidFill>
              <a:latin typeface="Times New Roman"/>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1143000" y="1122480"/>
            <a:ext cx="6857640" cy="2387160"/>
          </a:xfrm>
          <a:prstGeom prst="rect">
            <a:avLst/>
          </a:prstGeom>
        </p:spPr>
        <p:txBody>
          <a:bodyPr lIns="0" rIns="0" tIns="0" bIns="0" anchor="ctr">
            <a:spAutoFit/>
          </a:bodyPr>
          <a:p>
            <a:endParaRPr b="0" lang="en-US" sz="2800" spc="-1" strike="noStrike">
              <a:solidFill>
                <a:srgbClr val="000000"/>
              </a:solidFill>
              <a:latin typeface="Times New Roman"/>
            </a:endParaRPr>
          </a:p>
        </p:txBody>
      </p:sp>
      <p:sp>
        <p:nvSpPr>
          <p:cNvPr id="112"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solidFill>
                <a:srgbClr val="000000"/>
              </a:solidFill>
              <a:latin typeface="Times New Roman"/>
            </a:endParaRPr>
          </a:p>
        </p:txBody>
      </p:sp>
      <p:sp>
        <p:nvSpPr>
          <p:cNvPr id="113"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solidFill>
                <a:srgbClr val="000000"/>
              </a:solidFill>
              <a:latin typeface="Times New Roman"/>
            </a:endParaRPr>
          </a:p>
        </p:txBody>
      </p:sp>
      <p:sp>
        <p:nvSpPr>
          <p:cNvPr id="114"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solidFill>
                <a:srgbClr val="000000"/>
              </a:solidFill>
              <a:latin typeface="Times New Roman"/>
            </a:endParaRPr>
          </a:p>
        </p:txBody>
      </p:sp>
      <p:sp>
        <p:nvSpPr>
          <p:cNvPr id="115"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solidFill>
                <a:srgbClr val="000000"/>
              </a:solidFill>
              <a:latin typeface="Times New Roman"/>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16" name="PlaceHolder 1"/>
          <p:cNvSpPr>
            <a:spLocks noGrp="1"/>
          </p:cNvSpPr>
          <p:nvPr>
            <p:ph type="title"/>
          </p:nvPr>
        </p:nvSpPr>
        <p:spPr>
          <a:xfrm>
            <a:off x="1143000" y="1122480"/>
            <a:ext cx="6857640" cy="2387160"/>
          </a:xfrm>
          <a:prstGeom prst="rect">
            <a:avLst/>
          </a:prstGeom>
        </p:spPr>
        <p:txBody>
          <a:bodyPr lIns="0" rIns="0" tIns="0" bIns="0" anchor="ctr">
            <a:spAutoFit/>
          </a:bodyPr>
          <a:p>
            <a:endParaRPr b="0" lang="en-US" sz="2800" spc="-1" strike="noStrike">
              <a:solidFill>
                <a:srgbClr val="000000"/>
              </a:solidFill>
              <a:latin typeface="Times New Roman"/>
            </a:endParaRPr>
          </a:p>
        </p:txBody>
      </p:sp>
      <p:sp>
        <p:nvSpPr>
          <p:cNvPr id="117"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solidFill>
                <a:srgbClr val="000000"/>
              </a:solidFill>
              <a:latin typeface="Times New Roman"/>
            </a:endParaRPr>
          </a:p>
        </p:txBody>
      </p:sp>
      <p:sp>
        <p:nvSpPr>
          <p:cNvPr id="118"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solidFill>
                <a:srgbClr val="000000"/>
              </a:solidFill>
              <a:latin typeface="Times New Roman"/>
            </a:endParaRPr>
          </a:p>
        </p:txBody>
      </p:sp>
      <p:sp>
        <p:nvSpPr>
          <p:cNvPr id="119"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solidFill>
                <a:srgbClr val="000000"/>
              </a:solidFill>
              <a:latin typeface="Times New Roman"/>
            </a:endParaRPr>
          </a:p>
        </p:txBody>
      </p:sp>
      <p:sp>
        <p:nvSpPr>
          <p:cNvPr id="120"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solidFill>
                <a:srgbClr val="000000"/>
              </a:solidFill>
              <a:latin typeface="Times New Roman"/>
            </a:endParaRPr>
          </a:p>
        </p:txBody>
      </p:sp>
      <p:sp>
        <p:nvSpPr>
          <p:cNvPr id="121"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solidFill>
                <a:srgbClr val="000000"/>
              </a:solidFill>
              <a:latin typeface="Times New Roman"/>
            </a:endParaRPr>
          </a:p>
        </p:txBody>
      </p:sp>
      <p:sp>
        <p:nvSpPr>
          <p:cNvPr id="122"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solidFill>
                <a:srgbClr val="000000"/>
              </a:solidFill>
              <a:latin typeface="Times New Roman"/>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28" name="PlaceHolder 1"/>
          <p:cNvSpPr>
            <a:spLocks noGrp="1"/>
          </p:cNvSpPr>
          <p:nvPr>
            <p:ph type="title"/>
          </p:nvPr>
        </p:nvSpPr>
        <p:spPr>
          <a:xfrm>
            <a:off x="1143000" y="1122480"/>
            <a:ext cx="6857640" cy="2387160"/>
          </a:xfrm>
          <a:prstGeom prst="rect">
            <a:avLst/>
          </a:prstGeom>
        </p:spPr>
        <p:txBody>
          <a:bodyPr lIns="0" rIns="0" tIns="0" bIns="0" anchor="ctr">
            <a:spAutoFit/>
          </a:bodyPr>
          <a:p>
            <a:endParaRPr b="0" lang="en-US" sz="2800" spc="-1" strike="noStrike">
              <a:solidFill>
                <a:srgbClr val="000000"/>
              </a:solidFill>
              <a:latin typeface="Times New Roman"/>
            </a:endParaRPr>
          </a:p>
        </p:txBody>
      </p:sp>
      <p:sp>
        <p:nvSpPr>
          <p:cNvPr id="129"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30" name="PlaceHolder 1"/>
          <p:cNvSpPr>
            <a:spLocks noGrp="1"/>
          </p:cNvSpPr>
          <p:nvPr>
            <p:ph type="title"/>
          </p:nvPr>
        </p:nvSpPr>
        <p:spPr>
          <a:xfrm>
            <a:off x="1143000" y="1122480"/>
            <a:ext cx="6857640" cy="2387160"/>
          </a:xfrm>
          <a:prstGeom prst="rect">
            <a:avLst/>
          </a:prstGeom>
        </p:spPr>
        <p:txBody>
          <a:bodyPr lIns="0" rIns="0" tIns="0" bIns="0" anchor="ctr">
            <a:spAutoFit/>
          </a:bodyPr>
          <a:p>
            <a:endParaRPr b="0" lang="en-US" sz="2800" spc="-1" strike="noStrike">
              <a:solidFill>
                <a:srgbClr val="000000"/>
              </a:solidFill>
              <a:latin typeface="Times New Roman"/>
            </a:endParaRPr>
          </a:p>
        </p:txBody>
      </p:sp>
      <p:sp>
        <p:nvSpPr>
          <p:cNvPr id="131"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solidFill>
                <a:srgbClr val="000000"/>
              </a:solidFill>
              <a:latin typeface="Times New Roman"/>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1143000" y="1122480"/>
            <a:ext cx="6857640" cy="2387160"/>
          </a:xfrm>
          <a:prstGeom prst="rect">
            <a:avLst/>
          </a:prstGeom>
        </p:spPr>
        <p:txBody>
          <a:bodyPr lIns="0" rIns="0" tIns="0" bIns="0" anchor="ctr">
            <a:spAutoFit/>
          </a:bodyPr>
          <a:p>
            <a:endParaRPr b="0" lang="en-US" sz="2800" spc="-1" strike="noStrike">
              <a:solidFill>
                <a:srgbClr val="000000"/>
              </a:solidFill>
              <a:latin typeface="Times New Roman"/>
            </a:endParaRPr>
          </a:p>
        </p:txBody>
      </p:sp>
      <p:sp>
        <p:nvSpPr>
          <p:cNvPr id="10"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solidFill>
                <a:srgbClr val="000000"/>
              </a:solidFill>
              <a:latin typeface="Times New Roman"/>
            </a:endParaRPr>
          </a:p>
        </p:txBody>
      </p:sp>
      <p:sp>
        <p:nvSpPr>
          <p:cNvPr id="11"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solidFill>
                <a:srgbClr val="000000"/>
              </a:solidFill>
              <a:latin typeface="Times New Roman"/>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32" name="PlaceHolder 1"/>
          <p:cNvSpPr>
            <a:spLocks noGrp="1"/>
          </p:cNvSpPr>
          <p:nvPr>
            <p:ph type="title"/>
          </p:nvPr>
        </p:nvSpPr>
        <p:spPr>
          <a:xfrm>
            <a:off x="1143000" y="1122480"/>
            <a:ext cx="6857640" cy="2387160"/>
          </a:xfrm>
          <a:prstGeom prst="rect">
            <a:avLst/>
          </a:prstGeom>
        </p:spPr>
        <p:txBody>
          <a:bodyPr lIns="0" rIns="0" tIns="0" bIns="0" anchor="ctr">
            <a:spAutoFit/>
          </a:bodyPr>
          <a:p>
            <a:endParaRPr b="0" lang="en-US" sz="2800" spc="-1" strike="noStrike">
              <a:solidFill>
                <a:srgbClr val="000000"/>
              </a:solidFill>
              <a:latin typeface="Times New Roman"/>
            </a:endParaRPr>
          </a:p>
        </p:txBody>
      </p:sp>
      <p:sp>
        <p:nvSpPr>
          <p:cNvPr id="133"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solidFill>
                <a:srgbClr val="000000"/>
              </a:solidFill>
              <a:latin typeface="Times New Roman"/>
            </a:endParaRPr>
          </a:p>
        </p:txBody>
      </p:sp>
      <p:sp>
        <p:nvSpPr>
          <p:cNvPr id="134"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solidFill>
                <a:srgbClr val="000000"/>
              </a:solidFill>
              <a:latin typeface="Times New Roman"/>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35" name="PlaceHolder 1"/>
          <p:cNvSpPr>
            <a:spLocks noGrp="1"/>
          </p:cNvSpPr>
          <p:nvPr>
            <p:ph type="title"/>
          </p:nvPr>
        </p:nvSpPr>
        <p:spPr>
          <a:xfrm>
            <a:off x="1143000" y="1122480"/>
            <a:ext cx="6857640" cy="2387160"/>
          </a:xfrm>
          <a:prstGeom prst="rect">
            <a:avLst/>
          </a:prstGeom>
        </p:spPr>
        <p:txBody>
          <a:bodyPr lIns="0" rIns="0" tIns="0" bIns="0" anchor="ctr">
            <a:spAutoFit/>
          </a:bodyPr>
          <a:p>
            <a:endParaRPr b="0" lang="en-US" sz="2800" spc="-1" strike="noStrike">
              <a:solidFill>
                <a:srgbClr val="000000"/>
              </a:solidFill>
              <a:latin typeface="Times New Roman"/>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6" name="PlaceHolder 1"/>
          <p:cNvSpPr>
            <a:spLocks noGrp="1"/>
          </p:cNvSpPr>
          <p:nvPr>
            <p:ph type="subTitle"/>
          </p:nvPr>
        </p:nvSpPr>
        <p:spPr>
          <a:xfrm>
            <a:off x="1143000" y="1122480"/>
            <a:ext cx="6857640" cy="1106676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37" name="PlaceHolder 1"/>
          <p:cNvSpPr>
            <a:spLocks noGrp="1"/>
          </p:cNvSpPr>
          <p:nvPr>
            <p:ph type="title"/>
          </p:nvPr>
        </p:nvSpPr>
        <p:spPr>
          <a:xfrm>
            <a:off x="1143000" y="1122480"/>
            <a:ext cx="6857640" cy="2387160"/>
          </a:xfrm>
          <a:prstGeom prst="rect">
            <a:avLst/>
          </a:prstGeom>
        </p:spPr>
        <p:txBody>
          <a:bodyPr lIns="0" rIns="0" tIns="0" bIns="0" anchor="ctr">
            <a:spAutoFit/>
          </a:bodyPr>
          <a:p>
            <a:endParaRPr b="0" lang="en-US" sz="2800" spc="-1" strike="noStrike">
              <a:solidFill>
                <a:srgbClr val="000000"/>
              </a:solidFill>
              <a:latin typeface="Times New Roman"/>
            </a:endParaRPr>
          </a:p>
        </p:txBody>
      </p:sp>
      <p:sp>
        <p:nvSpPr>
          <p:cNvPr id="138"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solidFill>
                <a:srgbClr val="000000"/>
              </a:solidFill>
              <a:latin typeface="Times New Roman"/>
            </a:endParaRPr>
          </a:p>
        </p:txBody>
      </p:sp>
      <p:sp>
        <p:nvSpPr>
          <p:cNvPr id="139"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solidFill>
                <a:srgbClr val="000000"/>
              </a:solidFill>
              <a:latin typeface="Times New Roman"/>
            </a:endParaRPr>
          </a:p>
        </p:txBody>
      </p:sp>
      <p:sp>
        <p:nvSpPr>
          <p:cNvPr id="140"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solidFill>
                <a:srgbClr val="000000"/>
              </a:solidFill>
              <a:latin typeface="Times New Roman"/>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41" name="PlaceHolder 1"/>
          <p:cNvSpPr>
            <a:spLocks noGrp="1"/>
          </p:cNvSpPr>
          <p:nvPr>
            <p:ph type="title"/>
          </p:nvPr>
        </p:nvSpPr>
        <p:spPr>
          <a:xfrm>
            <a:off x="1143000" y="1122480"/>
            <a:ext cx="6857640" cy="2387160"/>
          </a:xfrm>
          <a:prstGeom prst="rect">
            <a:avLst/>
          </a:prstGeom>
        </p:spPr>
        <p:txBody>
          <a:bodyPr lIns="0" rIns="0" tIns="0" bIns="0" anchor="ctr">
            <a:spAutoFit/>
          </a:bodyPr>
          <a:p>
            <a:endParaRPr b="0" lang="en-US" sz="2800" spc="-1" strike="noStrike">
              <a:solidFill>
                <a:srgbClr val="000000"/>
              </a:solidFill>
              <a:latin typeface="Times New Roman"/>
            </a:endParaRPr>
          </a:p>
        </p:txBody>
      </p:sp>
      <p:sp>
        <p:nvSpPr>
          <p:cNvPr id="142"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solidFill>
                <a:srgbClr val="000000"/>
              </a:solidFill>
              <a:latin typeface="Times New Roman"/>
            </a:endParaRPr>
          </a:p>
        </p:txBody>
      </p:sp>
      <p:sp>
        <p:nvSpPr>
          <p:cNvPr id="143"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solidFill>
                <a:srgbClr val="000000"/>
              </a:solidFill>
              <a:latin typeface="Times New Roman"/>
            </a:endParaRPr>
          </a:p>
        </p:txBody>
      </p:sp>
      <p:sp>
        <p:nvSpPr>
          <p:cNvPr id="144"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solidFill>
                <a:srgbClr val="000000"/>
              </a:solidFill>
              <a:latin typeface="Times New Roman"/>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45" name="PlaceHolder 1"/>
          <p:cNvSpPr>
            <a:spLocks noGrp="1"/>
          </p:cNvSpPr>
          <p:nvPr>
            <p:ph type="title"/>
          </p:nvPr>
        </p:nvSpPr>
        <p:spPr>
          <a:xfrm>
            <a:off x="1143000" y="1122480"/>
            <a:ext cx="6857640" cy="2387160"/>
          </a:xfrm>
          <a:prstGeom prst="rect">
            <a:avLst/>
          </a:prstGeom>
        </p:spPr>
        <p:txBody>
          <a:bodyPr lIns="0" rIns="0" tIns="0" bIns="0" anchor="ctr">
            <a:spAutoFit/>
          </a:bodyPr>
          <a:p>
            <a:endParaRPr b="0" lang="en-US" sz="2800" spc="-1" strike="noStrike">
              <a:solidFill>
                <a:srgbClr val="000000"/>
              </a:solidFill>
              <a:latin typeface="Times New Roman"/>
            </a:endParaRPr>
          </a:p>
        </p:txBody>
      </p:sp>
      <p:sp>
        <p:nvSpPr>
          <p:cNvPr id="146"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solidFill>
                <a:srgbClr val="000000"/>
              </a:solidFill>
              <a:latin typeface="Times New Roman"/>
            </a:endParaRPr>
          </a:p>
        </p:txBody>
      </p:sp>
      <p:sp>
        <p:nvSpPr>
          <p:cNvPr id="147"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solidFill>
                <a:srgbClr val="000000"/>
              </a:solidFill>
              <a:latin typeface="Times New Roman"/>
            </a:endParaRPr>
          </a:p>
        </p:txBody>
      </p:sp>
      <p:sp>
        <p:nvSpPr>
          <p:cNvPr id="148"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solidFill>
                <a:srgbClr val="000000"/>
              </a:solidFill>
              <a:latin typeface="Times New Roman"/>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49" name="PlaceHolder 1"/>
          <p:cNvSpPr>
            <a:spLocks noGrp="1"/>
          </p:cNvSpPr>
          <p:nvPr>
            <p:ph type="title"/>
          </p:nvPr>
        </p:nvSpPr>
        <p:spPr>
          <a:xfrm>
            <a:off x="1143000" y="1122480"/>
            <a:ext cx="6857640" cy="2387160"/>
          </a:xfrm>
          <a:prstGeom prst="rect">
            <a:avLst/>
          </a:prstGeom>
        </p:spPr>
        <p:txBody>
          <a:bodyPr lIns="0" rIns="0" tIns="0" bIns="0" anchor="ctr">
            <a:spAutoFit/>
          </a:bodyPr>
          <a:p>
            <a:endParaRPr b="0" lang="en-US" sz="2800" spc="-1" strike="noStrike">
              <a:solidFill>
                <a:srgbClr val="000000"/>
              </a:solidFill>
              <a:latin typeface="Times New Roman"/>
            </a:endParaRPr>
          </a:p>
        </p:txBody>
      </p:sp>
      <p:sp>
        <p:nvSpPr>
          <p:cNvPr id="150"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solidFill>
                <a:srgbClr val="000000"/>
              </a:solidFill>
              <a:latin typeface="Times New Roman"/>
            </a:endParaRPr>
          </a:p>
        </p:txBody>
      </p:sp>
      <p:sp>
        <p:nvSpPr>
          <p:cNvPr id="151"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solidFill>
                <a:srgbClr val="000000"/>
              </a:solidFill>
              <a:latin typeface="Times New Roman"/>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52" name="PlaceHolder 1"/>
          <p:cNvSpPr>
            <a:spLocks noGrp="1"/>
          </p:cNvSpPr>
          <p:nvPr>
            <p:ph type="title"/>
          </p:nvPr>
        </p:nvSpPr>
        <p:spPr>
          <a:xfrm>
            <a:off x="1143000" y="1122480"/>
            <a:ext cx="6857640" cy="2387160"/>
          </a:xfrm>
          <a:prstGeom prst="rect">
            <a:avLst/>
          </a:prstGeom>
        </p:spPr>
        <p:txBody>
          <a:bodyPr lIns="0" rIns="0" tIns="0" bIns="0" anchor="ctr">
            <a:spAutoFit/>
          </a:bodyPr>
          <a:p>
            <a:endParaRPr b="0" lang="en-US" sz="2800" spc="-1" strike="noStrike">
              <a:solidFill>
                <a:srgbClr val="000000"/>
              </a:solidFill>
              <a:latin typeface="Times New Roman"/>
            </a:endParaRPr>
          </a:p>
        </p:txBody>
      </p:sp>
      <p:sp>
        <p:nvSpPr>
          <p:cNvPr id="153"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solidFill>
                <a:srgbClr val="000000"/>
              </a:solidFill>
              <a:latin typeface="Times New Roman"/>
            </a:endParaRPr>
          </a:p>
        </p:txBody>
      </p:sp>
      <p:sp>
        <p:nvSpPr>
          <p:cNvPr id="154"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solidFill>
                <a:srgbClr val="000000"/>
              </a:solidFill>
              <a:latin typeface="Times New Roman"/>
            </a:endParaRPr>
          </a:p>
        </p:txBody>
      </p:sp>
      <p:sp>
        <p:nvSpPr>
          <p:cNvPr id="155"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solidFill>
                <a:srgbClr val="000000"/>
              </a:solidFill>
              <a:latin typeface="Times New Roman"/>
            </a:endParaRPr>
          </a:p>
        </p:txBody>
      </p:sp>
      <p:sp>
        <p:nvSpPr>
          <p:cNvPr id="156"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solidFill>
                <a:srgbClr val="000000"/>
              </a:solidFill>
              <a:latin typeface="Times New Roman"/>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57" name="PlaceHolder 1"/>
          <p:cNvSpPr>
            <a:spLocks noGrp="1"/>
          </p:cNvSpPr>
          <p:nvPr>
            <p:ph type="title"/>
          </p:nvPr>
        </p:nvSpPr>
        <p:spPr>
          <a:xfrm>
            <a:off x="1143000" y="1122480"/>
            <a:ext cx="6857640" cy="2387160"/>
          </a:xfrm>
          <a:prstGeom prst="rect">
            <a:avLst/>
          </a:prstGeom>
        </p:spPr>
        <p:txBody>
          <a:bodyPr lIns="0" rIns="0" tIns="0" bIns="0" anchor="ctr">
            <a:spAutoFit/>
          </a:bodyPr>
          <a:p>
            <a:endParaRPr b="0" lang="en-US" sz="2800" spc="-1" strike="noStrike">
              <a:solidFill>
                <a:srgbClr val="000000"/>
              </a:solidFill>
              <a:latin typeface="Times New Roman"/>
            </a:endParaRPr>
          </a:p>
        </p:txBody>
      </p:sp>
      <p:sp>
        <p:nvSpPr>
          <p:cNvPr id="158"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solidFill>
                <a:srgbClr val="000000"/>
              </a:solidFill>
              <a:latin typeface="Times New Roman"/>
            </a:endParaRPr>
          </a:p>
        </p:txBody>
      </p:sp>
      <p:sp>
        <p:nvSpPr>
          <p:cNvPr id="159"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solidFill>
                <a:srgbClr val="000000"/>
              </a:solidFill>
              <a:latin typeface="Times New Roman"/>
            </a:endParaRPr>
          </a:p>
        </p:txBody>
      </p:sp>
      <p:sp>
        <p:nvSpPr>
          <p:cNvPr id="160"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solidFill>
                <a:srgbClr val="000000"/>
              </a:solidFill>
              <a:latin typeface="Times New Roman"/>
            </a:endParaRPr>
          </a:p>
        </p:txBody>
      </p:sp>
      <p:sp>
        <p:nvSpPr>
          <p:cNvPr id="161"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solidFill>
                <a:srgbClr val="000000"/>
              </a:solidFill>
              <a:latin typeface="Times New Roman"/>
            </a:endParaRPr>
          </a:p>
        </p:txBody>
      </p:sp>
      <p:sp>
        <p:nvSpPr>
          <p:cNvPr id="162"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solidFill>
                <a:srgbClr val="000000"/>
              </a:solidFill>
              <a:latin typeface="Times New Roman"/>
            </a:endParaRPr>
          </a:p>
        </p:txBody>
      </p:sp>
      <p:sp>
        <p:nvSpPr>
          <p:cNvPr id="163"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solidFill>
                <a:srgbClr val="000000"/>
              </a:solidFill>
              <a:latin typeface="Times New Roman"/>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1143000" y="1122480"/>
            <a:ext cx="6857640" cy="2387160"/>
          </a:xfrm>
          <a:prstGeom prst="rect">
            <a:avLst/>
          </a:prstGeom>
        </p:spPr>
        <p:txBody>
          <a:bodyPr lIns="0" rIns="0" tIns="0" bIns="0" anchor="ctr">
            <a:spAutoFit/>
          </a:bodyPr>
          <a:p>
            <a:endParaRPr b="0" lang="en-US" sz="2800" spc="-1" strike="noStrike">
              <a:solidFill>
                <a:srgbClr val="000000"/>
              </a:solidFill>
              <a:latin typeface="Times New Roman"/>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1143000" y="1122480"/>
            <a:ext cx="6857640" cy="1106676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1143000" y="1122480"/>
            <a:ext cx="6857640" cy="2387160"/>
          </a:xfrm>
          <a:prstGeom prst="rect">
            <a:avLst/>
          </a:prstGeom>
        </p:spPr>
        <p:txBody>
          <a:bodyPr lIns="0" rIns="0" tIns="0" bIns="0" anchor="ctr">
            <a:spAutoFit/>
          </a:bodyPr>
          <a:p>
            <a:endParaRPr b="0" lang="en-US" sz="2800" spc="-1" strike="noStrike">
              <a:solidFill>
                <a:srgbClr val="000000"/>
              </a:solidFill>
              <a:latin typeface="Times New Roman"/>
            </a:endParaRPr>
          </a:p>
        </p:txBody>
      </p:sp>
      <p:sp>
        <p:nvSpPr>
          <p:cNvPr id="15"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solidFill>
                <a:srgbClr val="000000"/>
              </a:solidFill>
              <a:latin typeface="Times New Roman"/>
            </a:endParaRPr>
          </a:p>
        </p:txBody>
      </p:sp>
      <p:sp>
        <p:nvSpPr>
          <p:cNvPr id="16"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solidFill>
                <a:srgbClr val="000000"/>
              </a:solidFill>
              <a:latin typeface="Times New Roman"/>
            </a:endParaRPr>
          </a:p>
        </p:txBody>
      </p:sp>
      <p:sp>
        <p:nvSpPr>
          <p:cNvPr id="17"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solidFill>
                <a:srgbClr val="000000"/>
              </a:solidFill>
              <a:latin typeface="Times New Roman"/>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1143000" y="1122480"/>
            <a:ext cx="6857640" cy="2387160"/>
          </a:xfrm>
          <a:prstGeom prst="rect">
            <a:avLst/>
          </a:prstGeom>
        </p:spPr>
        <p:txBody>
          <a:bodyPr lIns="0" rIns="0" tIns="0" bIns="0" anchor="ctr">
            <a:spAutoFit/>
          </a:bodyPr>
          <a:p>
            <a:endParaRPr b="0" lang="en-US" sz="2800" spc="-1" strike="noStrike">
              <a:solidFill>
                <a:srgbClr val="000000"/>
              </a:solidFill>
              <a:latin typeface="Times New Roman"/>
            </a:endParaRPr>
          </a:p>
        </p:txBody>
      </p:sp>
      <p:sp>
        <p:nvSpPr>
          <p:cNvPr id="19"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solidFill>
                <a:srgbClr val="000000"/>
              </a:solidFill>
              <a:latin typeface="Times New Roman"/>
            </a:endParaRPr>
          </a:p>
        </p:txBody>
      </p:sp>
      <p:sp>
        <p:nvSpPr>
          <p:cNvPr id="20"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solidFill>
                <a:srgbClr val="000000"/>
              </a:solidFill>
              <a:latin typeface="Times New Roman"/>
            </a:endParaRPr>
          </a:p>
        </p:txBody>
      </p:sp>
      <p:sp>
        <p:nvSpPr>
          <p:cNvPr id="21"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solidFill>
                <a:srgbClr val="000000"/>
              </a:solidFill>
              <a:latin typeface="Times New Roman"/>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1143000" y="1122480"/>
            <a:ext cx="6857640" cy="2387160"/>
          </a:xfrm>
          <a:prstGeom prst="rect">
            <a:avLst/>
          </a:prstGeom>
        </p:spPr>
        <p:txBody>
          <a:bodyPr lIns="0" rIns="0" tIns="0" bIns="0" anchor="ctr">
            <a:spAutoFit/>
          </a:bodyPr>
          <a:p>
            <a:endParaRPr b="0" lang="en-US" sz="2800" spc="-1" strike="noStrike">
              <a:solidFill>
                <a:srgbClr val="000000"/>
              </a:solidFill>
              <a:latin typeface="Times New Roman"/>
            </a:endParaRPr>
          </a:p>
        </p:txBody>
      </p:sp>
      <p:sp>
        <p:nvSpPr>
          <p:cNvPr id="23"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solidFill>
                <a:srgbClr val="000000"/>
              </a:solidFill>
              <a:latin typeface="Times New Roman"/>
            </a:endParaRPr>
          </a:p>
        </p:txBody>
      </p:sp>
      <p:sp>
        <p:nvSpPr>
          <p:cNvPr id="24"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solidFill>
                <a:srgbClr val="000000"/>
              </a:solidFill>
              <a:latin typeface="Times New Roman"/>
            </a:endParaRPr>
          </a:p>
        </p:txBody>
      </p:sp>
      <p:sp>
        <p:nvSpPr>
          <p:cNvPr id="25"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solidFill>
                <a:srgbClr val="000000"/>
              </a:solidFill>
              <a:latin typeface="Times New Roman"/>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0" name="PlaceHolder 1"/>
          <p:cNvSpPr>
            <a:spLocks noGrp="1"/>
          </p:cNvSpPr>
          <p:nvPr>
            <p:ph type="title"/>
          </p:nvPr>
        </p:nvSpPr>
        <p:spPr>
          <a:xfrm>
            <a:off x="1143000" y="1122480"/>
            <a:ext cx="6857640" cy="2387160"/>
          </a:xfrm>
          <a:prstGeom prst="rect">
            <a:avLst/>
          </a:prstGeom>
        </p:spPr>
        <p:txBody>
          <a:bodyPr anchor="b">
            <a:noAutofit/>
          </a:bodyPr>
          <a:p>
            <a:pPr algn="ctr">
              <a:lnSpc>
                <a:spcPct val="100000"/>
              </a:lnSpc>
            </a:pPr>
            <a:r>
              <a:rPr b="0" lang="en-US" sz="6000" spc="-1" strike="noStrike">
                <a:solidFill>
                  <a:srgbClr val="000000"/>
                </a:solidFill>
                <a:latin typeface="Times New Roman"/>
                <a:cs typeface="Times New Roman"/>
              </a:rPr>
              <a:t>Click to edit Master title style</a:t>
            </a:r>
            <a:endParaRPr b="0" lang="en-US" sz="6000" spc="-1" strike="noStrike">
              <a:solidFill>
                <a:srgbClr val="000000"/>
              </a:solidFill>
              <a:latin typeface="Times New Roman"/>
            </a:endParaRPr>
          </a:p>
        </p:txBody>
      </p:sp>
      <p:sp>
        <p:nvSpPr>
          <p:cNvPr id="1" name="PlaceHolder 2"/>
          <p:cNvSpPr>
            <a:spLocks noGrp="1"/>
          </p:cNvSpPr>
          <p:nvPr>
            <p:ph type="dt"/>
          </p:nvPr>
        </p:nvSpPr>
        <p:spPr>
          <a:xfrm>
            <a:off x="685800" y="6248520"/>
            <a:ext cx="1904760" cy="456840"/>
          </a:xfrm>
          <a:prstGeom prst="rect">
            <a:avLst/>
          </a:prstGeom>
        </p:spPr>
        <p:txBody>
          <a:bodyPr>
            <a:noAutofit/>
          </a:bodyPr>
          <a:p>
            <a:pPr>
              <a:lnSpc>
                <a:spcPct val="100000"/>
              </a:lnSpc>
            </a:pPr>
            <a:fld id="{C4ABA228-176F-4874-B8F6-3964AAC1341F}" type="datetime1">
              <a:rPr b="0" lang="en-US" sz="1400" spc="-1" strike="noStrike">
                <a:solidFill>
                  <a:srgbClr val="000000"/>
                </a:solidFill>
                <a:latin typeface="Times New Roman"/>
                <a:cs typeface="Times New Roman"/>
              </a:rPr>
              <a:t>06/18/2024</a:t>
            </a:fld>
            <a:endParaRPr b="0" lang="en-US" sz="1400" spc="-1" strike="noStrike">
              <a:latin typeface="Times New Roman"/>
            </a:endParaRPr>
          </a:p>
        </p:txBody>
      </p:sp>
      <p:sp>
        <p:nvSpPr>
          <p:cNvPr id="2" name="PlaceHolder 3"/>
          <p:cNvSpPr>
            <a:spLocks noGrp="1"/>
          </p:cNvSpPr>
          <p:nvPr>
            <p:ph type="ftr"/>
          </p:nvPr>
        </p:nvSpPr>
        <p:spPr>
          <a:xfrm>
            <a:off x="3124080" y="6248520"/>
            <a:ext cx="2895120" cy="456840"/>
          </a:xfrm>
          <a:prstGeom prst="rect">
            <a:avLst/>
          </a:prstGeom>
        </p:spPr>
        <p:txBody>
          <a:bodyPr>
            <a:noAutofit/>
          </a:bodyPr>
          <a:p>
            <a:pPr algn="ctr">
              <a:lnSpc>
                <a:spcPct val="100000"/>
              </a:lnSpc>
            </a:pPr>
            <a:r>
              <a:rPr b="0" lang="en-US" sz="1400" spc="-1" strike="noStrike">
                <a:solidFill>
                  <a:srgbClr val="000000"/>
                </a:solidFill>
                <a:latin typeface="Times New Roman"/>
                <a:cs typeface="Times New Roman"/>
              </a:rPr>
              <a:t>SCMI-financieele rapporten ronde 1 t/m 9 NPRF raportage ministerie</a:t>
            </a:r>
            <a:endParaRPr b="0" lang="en-US" sz="1400" spc="-1" strike="noStrike">
              <a:latin typeface="Times New Roman"/>
            </a:endParaRPr>
          </a:p>
        </p:txBody>
      </p:sp>
      <p:sp>
        <p:nvSpPr>
          <p:cNvPr id="3" name="PlaceHolder 4"/>
          <p:cNvSpPr>
            <a:spLocks noGrp="1"/>
          </p:cNvSpPr>
          <p:nvPr>
            <p:ph type="sldNum"/>
          </p:nvPr>
        </p:nvSpPr>
        <p:spPr>
          <a:xfrm>
            <a:off x="6553080" y="6248520"/>
            <a:ext cx="1904760" cy="456840"/>
          </a:xfrm>
          <a:prstGeom prst="rect">
            <a:avLst/>
          </a:prstGeom>
        </p:spPr>
        <p:txBody>
          <a:bodyPr>
            <a:noAutofit/>
          </a:bodyPr>
          <a:p>
            <a:pPr algn="r">
              <a:lnSpc>
                <a:spcPct val="100000"/>
              </a:lnSpc>
            </a:pPr>
            <a:fld id="{6D7A662D-FF18-46BD-AD28-B7F9094374D9}" type="slidenum">
              <a:rPr b="0" lang="en-US" sz="1400" spc="-1" strike="noStrike">
                <a:solidFill>
                  <a:srgbClr val="000000"/>
                </a:solidFill>
                <a:latin typeface="Times New Roman"/>
                <a:cs typeface="Times New Roman"/>
              </a:rPr>
              <a:t>&lt;number&gt;</a:t>
            </a:fld>
            <a:endParaRPr b="0" lang="en-US" sz="1400" spc="-1" strike="noStrike">
              <a:latin typeface="Times New Roman"/>
            </a:endParaRPr>
          </a:p>
        </p:txBody>
      </p:sp>
      <p:sp>
        <p:nvSpPr>
          <p:cNvPr id="4" name="PlaceHolder 5"/>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Times New Roman"/>
              </a:rPr>
              <a:t>Click to edit the outline text format</a:t>
            </a:r>
            <a:endParaRPr b="0" lang="en-US" sz="3200" spc="-1" strike="noStrike">
              <a:solidFill>
                <a:srgbClr val="000000"/>
              </a:solidFill>
              <a:latin typeface="Times New Roman"/>
            </a:endParaRPr>
          </a:p>
          <a:p>
            <a:pPr lvl="1" marL="864000" indent="-324000">
              <a:spcBef>
                <a:spcPts val="1134"/>
              </a:spcBef>
              <a:buClr>
                <a:srgbClr val="000000"/>
              </a:buClr>
              <a:buSzPct val="75000"/>
              <a:buFont typeface="Symbol" charset="2"/>
              <a:buChar char=""/>
            </a:pPr>
            <a:r>
              <a:rPr b="0" lang="en-US" sz="2400" spc="-1" strike="noStrike">
                <a:solidFill>
                  <a:srgbClr val="000000"/>
                </a:solidFill>
                <a:latin typeface="Times New Roman"/>
              </a:rPr>
              <a:t>Second Outline Level</a:t>
            </a:r>
            <a:endParaRPr b="0" lang="en-US" sz="2400" spc="-1" strike="noStrike">
              <a:solidFill>
                <a:srgbClr val="000000"/>
              </a:solidFill>
              <a:latin typeface="Times New Roman"/>
            </a:endParaRPr>
          </a:p>
          <a:p>
            <a:pPr lvl="2" marL="1296000" indent="-288000">
              <a:spcBef>
                <a:spcPts val="850"/>
              </a:spcBef>
              <a:buClr>
                <a:srgbClr val="000000"/>
              </a:buClr>
              <a:buSzPct val="45000"/>
              <a:buFont typeface="Wingdings" charset="2"/>
              <a:buChar char=""/>
            </a:pPr>
            <a:r>
              <a:rPr b="0" lang="en-US" sz="2000" spc="-1" strike="noStrike">
                <a:solidFill>
                  <a:srgbClr val="000000"/>
                </a:solidFill>
                <a:latin typeface="Times New Roman"/>
              </a:rPr>
              <a:t>Third Outline Level</a:t>
            </a:r>
            <a:endParaRPr b="0" lang="en-US" sz="2000" spc="-1" strike="noStrike">
              <a:solidFill>
                <a:srgbClr val="000000"/>
              </a:solidFill>
              <a:latin typeface="Times New Roman"/>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Times New Roman"/>
              </a:rPr>
              <a:t>Fourth Outline Level</a:t>
            </a:r>
            <a:endParaRPr b="0" lang="en-US" sz="2000" spc="-1" strike="noStrike">
              <a:solidFill>
                <a:srgbClr val="000000"/>
              </a:solidFill>
              <a:latin typeface="Times New Roman"/>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Times New Roman"/>
              </a:rPr>
              <a:t>Fifth Outline Level</a:t>
            </a:r>
            <a:endParaRPr b="0" lang="en-US" sz="2000" spc="-1" strike="noStrike">
              <a:solidFill>
                <a:srgbClr val="000000"/>
              </a:solidFill>
              <a:latin typeface="Times New Roman"/>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Times New Roman"/>
              </a:rPr>
              <a:t>Sixth Outline Level</a:t>
            </a:r>
            <a:endParaRPr b="0" lang="en-US" sz="2000" spc="-1" strike="noStrike">
              <a:solidFill>
                <a:srgbClr val="000000"/>
              </a:solidFill>
              <a:latin typeface="Times New Roman"/>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Times New Roman"/>
              </a:rPr>
              <a:t>Seventh Outline Level</a:t>
            </a:r>
            <a:endParaRPr b="0" lang="en-US" sz="20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 name="PlaceHolder 1"/>
          <p:cNvSpPr>
            <a:spLocks noGrp="1"/>
          </p:cNvSpPr>
          <p:nvPr>
            <p:ph type="title"/>
          </p:nvPr>
        </p:nvSpPr>
        <p:spPr>
          <a:xfrm>
            <a:off x="685800" y="609480"/>
            <a:ext cx="7772040" cy="1142640"/>
          </a:xfrm>
          <a:prstGeom prst="rect">
            <a:avLst/>
          </a:prstGeom>
        </p:spPr>
        <p:txBody>
          <a:bodyPr anchor="ctr">
            <a:noAutofit/>
          </a:bodyPr>
          <a:p>
            <a:pPr algn="ctr">
              <a:lnSpc>
                <a:spcPct val="100000"/>
              </a:lnSpc>
            </a:pPr>
            <a:r>
              <a:rPr b="0" lang="en-US" sz="4400" spc="-1" strike="noStrike">
                <a:solidFill>
                  <a:srgbClr val="000000"/>
                </a:solidFill>
                <a:latin typeface="Times New Roman"/>
                <a:cs typeface="Times New Roman"/>
              </a:rPr>
              <a:t>Click to edit Master title style</a:t>
            </a:r>
            <a:endParaRPr b="0" lang="en-US" sz="4400" spc="-1" strike="noStrike">
              <a:solidFill>
                <a:srgbClr val="000000"/>
              </a:solidFill>
              <a:latin typeface="Times New Roman"/>
            </a:endParaRPr>
          </a:p>
        </p:txBody>
      </p:sp>
      <p:sp>
        <p:nvSpPr>
          <p:cNvPr id="42" name="PlaceHolder 2"/>
          <p:cNvSpPr>
            <a:spLocks noGrp="1"/>
          </p:cNvSpPr>
          <p:nvPr>
            <p:ph type="body"/>
          </p:nvPr>
        </p:nvSpPr>
        <p:spPr>
          <a:xfrm>
            <a:off x="685800" y="1981080"/>
            <a:ext cx="7772040" cy="4114440"/>
          </a:xfrm>
          <a:prstGeom prst="rect">
            <a:avLst/>
          </a:prstGeom>
        </p:spPr>
        <p:txBody>
          <a:bodyPr>
            <a:noAutofit/>
          </a:bodyPr>
          <a:p>
            <a:pPr marL="343080" indent="-342720">
              <a:lnSpc>
                <a:spcPct val="100000"/>
              </a:lnSpc>
              <a:spcBef>
                <a:spcPts val="641"/>
              </a:spcBef>
              <a:buClr>
                <a:srgbClr val="000000"/>
              </a:buClr>
              <a:buFont typeface="Symbol" charset="2"/>
              <a:buChar char=""/>
            </a:pPr>
            <a:r>
              <a:rPr b="0" lang="en-US" sz="3200" spc="-1" strike="noStrike">
                <a:solidFill>
                  <a:srgbClr val="000000"/>
                </a:solidFill>
                <a:latin typeface="Times New Roman"/>
                <a:cs typeface="Times New Roman"/>
              </a:rPr>
              <a:t>Click to edit Master text styles</a:t>
            </a:r>
            <a:endParaRPr b="0" lang="en-US" sz="3200" spc="-1" strike="noStrike">
              <a:solidFill>
                <a:srgbClr val="000000"/>
              </a:solidFill>
              <a:latin typeface="Times New Roman"/>
            </a:endParaRPr>
          </a:p>
          <a:p>
            <a:pPr lvl="1" marL="743040" indent="-285480">
              <a:lnSpc>
                <a:spcPct val="100000"/>
              </a:lnSpc>
              <a:spcBef>
                <a:spcPts val="561"/>
              </a:spcBef>
              <a:buClr>
                <a:srgbClr val="000000"/>
              </a:buClr>
              <a:buFont typeface="Symbol" charset="2"/>
              <a:buChar char=""/>
            </a:pPr>
            <a:r>
              <a:rPr b="0" lang="en-US" sz="2800" spc="-1" strike="noStrike">
                <a:solidFill>
                  <a:srgbClr val="000000"/>
                </a:solidFill>
                <a:latin typeface="Times New Roman"/>
                <a:cs typeface="Times New Roman"/>
              </a:rPr>
              <a:t>Second level</a:t>
            </a:r>
            <a:endParaRPr b="0" lang="en-US" sz="2800" spc="-1" strike="noStrike">
              <a:solidFill>
                <a:srgbClr val="000000"/>
              </a:solidFill>
              <a:latin typeface="Times New Roman"/>
            </a:endParaRPr>
          </a:p>
          <a:p>
            <a:pPr lvl="2" marL="1143000" indent="-228240">
              <a:lnSpc>
                <a:spcPct val="100000"/>
              </a:lnSpc>
              <a:spcBef>
                <a:spcPts val="479"/>
              </a:spcBef>
              <a:buClr>
                <a:srgbClr val="000000"/>
              </a:buClr>
              <a:buFont typeface="Symbol" charset="2"/>
              <a:buChar char=""/>
            </a:pPr>
            <a:r>
              <a:rPr b="0" lang="en-US" sz="2400" spc="-1" strike="noStrike">
                <a:solidFill>
                  <a:srgbClr val="000000"/>
                </a:solidFill>
                <a:latin typeface="Times New Roman"/>
                <a:cs typeface="Times New Roman"/>
              </a:rPr>
              <a:t>Third level</a:t>
            </a:r>
            <a:endParaRPr b="0" lang="en-US" sz="2400" spc="-1" strike="noStrike">
              <a:solidFill>
                <a:srgbClr val="000000"/>
              </a:solidFill>
              <a:latin typeface="Times New Roman"/>
            </a:endParaRPr>
          </a:p>
          <a:p>
            <a:pPr lvl="3" marL="1600200" indent="-228240">
              <a:lnSpc>
                <a:spcPct val="100000"/>
              </a:lnSpc>
              <a:spcBef>
                <a:spcPts val="400"/>
              </a:spcBef>
              <a:buClr>
                <a:srgbClr val="000000"/>
              </a:buClr>
              <a:buFont typeface="Symbol" charset="2"/>
              <a:buChar char=""/>
            </a:pPr>
            <a:r>
              <a:rPr b="0" lang="en-US" sz="2000" spc="-1" strike="noStrike">
                <a:solidFill>
                  <a:srgbClr val="000000"/>
                </a:solidFill>
                <a:latin typeface="Times New Roman"/>
                <a:cs typeface="Times New Roman"/>
              </a:rPr>
              <a:t>Fourth level</a:t>
            </a:r>
            <a:endParaRPr b="0" lang="en-US" sz="2000" spc="-1" strike="noStrike">
              <a:solidFill>
                <a:srgbClr val="000000"/>
              </a:solidFill>
              <a:latin typeface="Times New Roman"/>
            </a:endParaRPr>
          </a:p>
          <a:p>
            <a:pPr lvl="4" marL="2057400" indent="-228240">
              <a:lnSpc>
                <a:spcPct val="100000"/>
              </a:lnSpc>
              <a:spcBef>
                <a:spcPts val="400"/>
              </a:spcBef>
              <a:buClr>
                <a:srgbClr val="000000"/>
              </a:buClr>
              <a:buFont typeface="StarSymbol"/>
              <a:buChar char="»"/>
            </a:pPr>
            <a:r>
              <a:rPr b="0" lang="en-US" sz="2000" spc="-1" strike="noStrike">
                <a:solidFill>
                  <a:srgbClr val="000000"/>
                </a:solidFill>
                <a:latin typeface="Times New Roman"/>
                <a:cs typeface="Times New Roman"/>
              </a:rPr>
              <a:t>Fifth level</a:t>
            </a:r>
            <a:endParaRPr b="0" lang="en-US" sz="2000" spc="-1" strike="noStrike">
              <a:solidFill>
                <a:srgbClr val="000000"/>
              </a:solidFill>
              <a:latin typeface="Times New Roman"/>
            </a:endParaRPr>
          </a:p>
        </p:txBody>
      </p:sp>
      <p:sp>
        <p:nvSpPr>
          <p:cNvPr id="43" name="PlaceHolder 3"/>
          <p:cNvSpPr>
            <a:spLocks noGrp="1"/>
          </p:cNvSpPr>
          <p:nvPr>
            <p:ph type="dt"/>
          </p:nvPr>
        </p:nvSpPr>
        <p:spPr>
          <a:xfrm>
            <a:off x="685800" y="6248520"/>
            <a:ext cx="1904760" cy="456840"/>
          </a:xfrm>
          <a:prstGeom prst="rect">
            <a:avLst/>
          </a:prstGeom>
        </p:spPr>
        <p:txBody>
          <a:bodyPr>
            <a:noAutofit/>
          </a:bodyPr>
          <a:p>
            <a:pPr>
              <a:lnSpc>
                <a:spcPct val="100000"/>
              </a:lnSpc>
            </a:pPr>
            <a:fld id="{7F5028E8-9BF7-4CAF-B106-EE096773EF7E}" type="datetime1">
              <a:rPr b="0" lang="en-US" sz="1400" spc="-1" strike="noStrike">
                <a:solidFill>
                  <a:srgbClr val="000000"/>
                </a:solidFill>
                <a:latin typeface="Times New Roman"/>
                <a:cs typeface="Times New Roman"/>
              </a:rPr>
              <a:t>06/18/2024</a:t>
            </a:fld>
            <a:endParaRPr b="0" lang="en-US" sz="1400" spc="-1" strike="noStrike">
              <a:latin typeface="Times New Roman"/>
            </a:endParaRPr>
          </a:p>
        </p:txBody>
      </p:sp>
      <p:sp>
        <p:nvSpPr>
          <p:cNvPr id="44" name="PlaceHolder 4"/>
          <p:cNvSpPr>
            <a:spLocks noGrp="1"/>
          </p:cNvSpPr>
          <p:nvPr>
            <p:ph type="ftr"/>
          </p:nvPr>
        </p:nvSpPr>
        <p:spPr>
          <a:xfrm>
            <a:off x="3124080" y="6248520"/>
            <a:ext cx="2895120" cy="456840"/>
          </a:xfrm>
          <a:prstGeom prst="rect">
            <a:avLst/>
          </a:prstGeom>
        </p:spPr>
        <p:txBody>
          <a:bodyPr>
            <a:noAutofit/>
          </a:bodyPr>
          <a:p>
            <a:pPr algn="ctr">
              <a:lnSpc>
                <a:spcPct val="100000"/>
              </a:lnSpc>
            </a:pPr>
            <a:r>
              <a:rPr b="0" lang="en-US" sz="1400" spc="-1" strike="noStrike">
                <a:solidFill>
                  <a:srgbClr val="000000"/>
                </a:solidFill>
                <a:latin typeface="Times New Roman"/>
                <a:cs typeface="Times New Roman"/>
              </a:rPr>
              <a:t>SCMI-financieele rapporten ronde 1 t/m 9 NPRF raportage ministerie</a:t>
            </a:r>
            <a:endParaRPr b="0" lang="en-US" sz="1400" spc="-1" strike="noStrike">
              <a:latin typeface="Times New Roman"/>
            </a:endParaRPr>
          </a:p>
        </p:txBody>
      </p:sp>
      <p:sp>
        <p:nvSpPr>
          <p:cNvPr id="45" name="PlaceHolder 5"/>
          <p:cNvSpPr>
            <a:spLocks noGrp="1"/>
          </p:cNvSpPr>
          <p:nvPr>
            <p:ph type="sldNum"/>
          </p:nvPr>
        </p:nvSpPr>
        <p:spPr>
          <a:xfrm>
            <a:off x="6553080" y="6248520"/>
            <a:ext cx="1904760" cy="456840"/>
          </a:xfrm>
          <a:prstGeom prst="rect">
            <a:avLst/>
          </a:prstGeom>
        </p:spPr>
        <p:txBody>
          <a:bodyPr>
            <a:noAutofit/>
          </a:bodyPr>
          <a:p>
            <a:pPr algn="r">
              <a:lnSpc>
                <a:spcPct val="100000"/>
              </a:lnSpc>
            </a:pPr>
            <a:fld id="{48DFB0FB-3677-4BB3-8C9E-B3A159E2FC00}" type="slidenum">
              <a:rPr b="0" lang="en-US" sz="1400" spc="-1" strike="noStrike">
                <a:solidFill>
                  <a:srgbClr val="000000"/>
                </a:solidFill>
                <a:latin typeface="Times New Roman"/>
                <a:cs typeface="Times New Roman"/>
              </a:rPr>
              <a:t>&lt;number&gt;</a:t>
            </a:fld>
            <a:endParaRPr b="0" lang="en-US" sz="14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2" name="PlaceHolder 1"/>
          <p:cNvSpPr>
            <a:spLocks noGrp="1"/>
          </p:cNvSpPr>
          <p:nvPr>
            <p:ph type="title"/>
          </p:nvPr>
        </p:nvSpPr>
        <p:spPr>
          <a:xfrm>
            <a:off x="685800" y="609480"/>
            <a:ext cx="7772040" cy="1142640"/>
          </a:xfrm>
          <a:prstGeom prst="rect">
            <a:avLst/>
          </a:prstGeom>
        </p:spPr>
        <p:txBody>
          <a:bodyPr anchor="ctr">
            <a:noAutofit/>
          </a:bodyPr>
          <a:p>
            <a:pPr algn="ctr">
              <a:lnSpc>
                <a:spcPct val="100000"/>
              </a:lnSpc>
            </a:pPr>
            <a:r>
              <a:rPr b="0" lang="en-US" sz="4400" spc="-1" strike="noStrike">
                <a:solidFill>
                  <a:srgbClr val="000000"/>
                </a:solidFill>
                <a:latin typeface="Times New Roman"/>
                <a:cs typeface="Times New Roman"/>
              </a:rPr>
              <a:t>Click to edit Master title style</a:t>
            </a:r>
            <a:endParaRPr b="0" lang="en-US" sz="4400" spc="-1" strike="noStrike">
              <a:solidFill>
                <a:srgbClr val="000000"/>
              </a:solidFill>
              <a:latin typeface="Times New Roman"/>
            </a:endParaRPr>
          </a:p>
        </p:txBody>
      </p:sp>
      <p:sp>
        <p:nvSpPr>
          <p:cNvPr id="83" name="PlaceHolder 2"/>
          <p:cNvSpPr>
            <a:spLocks noGrp="1"/>
          </p:cNvSpPr>
          <p:nvPr>
            <p:ph type="body"/>
          </p:nvPr>
        </p:nvSpPr>
        <p:spPr>
          <a:xfrm>
            <a:off x="685800" y="1981080"/>
            <a:ext cx="7772040" cy="4114440"/>
          </a:xfrm>
          <a:prstGeom prst="rect">
            <a:avLst/>
          </a:prstGeom>
        </p:spPr>
        <p:txBody>
          <a:bodyPr lIns="90000" rIns="90000" tIns="45000" bIns="45000">
            <a:noAutofit/>
          </a:bodyPr>
          <a:p>
            <a:pPr marL="432000" indent="-324000">
              <a:spcBef>
                <a:spcPts val="1417"/>
              </a:spcBef>
              <a:buClr>
                <a:srgbClr val="000000"/>
              </a:buClr>
              <a:buSzPct val="45000"/>
              <a:buFont typeface="Wingdings" charset="2"/>
              <a:buChar char=""/>
            </a:pPr>
            <a:r>
              <a:rPr b="0" lang="en-US" sz="2800" spc="-1" strike="noStrike">
                <a:solidFill>
                  <a:srgbClr val="000000"/>
                </a:solidFill>
                <a:latin typeface="Times New Roman"/>
              </a:rPr>
              <a:t>Click to edit the outline text format</a:t>
            </a:r>
            <a:endParaRPr b="0" lang="en-US" sz="2800" spc="-1" strike="noStrike">
              <a:solidFill>
                <a:srgbClr val="000000"/>
              </a:solidFill>
              <a:latin typeface="Times New Roman"/>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Times New Roman"/>
              </a:rPr>
              <a:t>Second Outline Level</a:t>
            </a:r>
            <a:endParaRPr b="0" lang="en-US" sz="2800" spc="-1" strike="noStrike">
              <a:solidFill>
                <a:srgbClr val="000000"/>
              </a:solidFill>
              <a:latin typeface="Times New Roman"/>
            </a:endParaRPr>
          </a:p>
          <a:p>
            <a:pPr lvl="2" marL="1296000" indent="-288000">
              <a:spcBef>
                <a:spcPts val="850"/>
              </a:spcBef>
              <a:buClr>
                <a:srgbClr val="000000"/>
              </a:buClr>
              <a:buSzPct val="45000"/>
              <a:buFont typeface="Wingdings" charset="2"/>
              <a:buChar char=""/>
            </a:pPr>
            <a:r>
              <a:rPr b="0" lang="en-US" sz="2800" spc="-1" strike="noStrike">
                <a:solidFill>
                  <a:srgbClr val="000000"/>
                </a:solidFill>
                <a:latin typeface="Times New Roman"/>
              </a:rPr>
              <a:t>Third Outline Level</a:t>
            </a:r>
            <a:endParaRPr b="0" lang="en-US" sz="2800" spc="-1" strike="noStrike">
              <a:solidFill>
                <a:srgbClr val="000000"/>
              </a:solidFill>
              <a:latin typeface="Times New Roman"/>
            </a:endParaRPr>
          </a:p>
          <a:p>
            <a:pPr lvl="3" marL="1728000" indent="-216000">
              <a:spcBef>
                <a:spcPts val="567"/>
              </a:spcBef>
              <a:buClr>
                <a:srgbClr val="000000"/>
              </a:buClr>
              <a:buSzPct val="75000"/>
              <a:buFont typeface="Symbol" charset="2"/>
              <a:buChar char=""/>
            </a:pPr>
            <a:r>
              <a:rPr b="0" lang="en-US" sz="2800" spc="-1" strike="noStrike">
                <a:solidFill>
                  <a:srgbClr val="000000"/>
                </a:solidFill>
                <a:latin typeface="Times New Roman"/>
              </a:rPr>
              <a:t>Fourth Outline Level</a:t>
            </a:r>
            <a:endParaRPr b="0" lang="en-US" sz="2800" spc="-1" strike="noStrike">
              <a:solidFill>
                <a:srgbClr val="000000"/>
              </a:solidFill>
              <a:latin typeface="Times New Roman"/>
            </a:endParaRPr>
          </a:p>
          <a:p>
            <a:pPr lvl="4" marL="2160000" indent="-216000">
              <a:spcBef>
                <a:spcPts val="283"/>
              </a:spcBef>
              <a:buClr>
                <a:srgbClr val="000000"/>
              </a:buClr>
              <a:buSzPct val="45000"/>
              <a:buFont typeface="Wingdings" charset="2"/>
              <a:buChar char=""/>
            </a:pPr>
            <a:r>
              <a:rPr b="0" lang="en-US" sz="2800" spc="-1" strike="noStrike">
                <a:solidFill>
                  <a:srgbClr val="000000"/>
                </a:solidFill>
                <a:latin typeface="Times New Roman"/>
              </a:rPr>
              <a:t>Fifth Outline Level</a:t>
            </a:r>
            <a:endParaRPr b="0" lang="en-US" sz="2800" spc="-1" strike="noStrike">
              <a:solidFill>
                <a:srgbClr val="000000"/>
              </a:solidFill>
              <a:latin typeface="Times New Roman"/>
            </a:endParaRPr>
          </a:p>
          <a:p>
            <a:pPr lvl="5" marL="2592000" indent="-216000">
              <a:spcBef>
                <a:spcPts val="283"/>
              </a:spcBef>
              <a:buClr>
                <a:srgbClr val="000000"/>
              </a:buClr>
              <a:buSzPct val="45000"/>
              <a:buFont typeface="Wingdings" charset="2"/>
              <a:buChar char=""/>
            </a:pPr>
            <a:r>
              <a:rPr b="0" lang="en-US" sz="2800" spc="-1" strike="noStrike">
                <a:solidFill>
                  <a:srgbClr val="000000"/>
                </a:solidFill>
                <a:latin typeface="Times New Roman"/>
              </a:rPr>
              <a:t>Sixth Outline Level</a:t>
            </a:r>
            <a:endParaRPr b="0" lang="en-US" sz="2800" spc="-1" strike="noStrike">
              <a:solidFill>
                <a:srgbClr val="000000"/>
              </a:solidFill>
              <a:latin typeface="Times New Roman"/>
            </a:endParaRPr>
          </a:p>
          <a:p>
            <a:pPr lvl="6" marL="3024000" indent="-216000">
              <a:spcBef>
                <a:spcPts val="283"/>
              </a:spcBef>
              <a:buClr>
                <a:srgbClr val="000000"/>
              </a:buClr>
              <a:buSzPct val="45000"/>
              <a:buFont typeface="Wingdings" charset="2"/>
              <a:buChar char=""/>
            </a:pPr>
            <a:r>
              <a:rPr b="0" lang="en-US" sz="2800" spc="-1" strike="noStrike">
                <a:solidFill>
                  <a:srgbClr val="000000"/>
                </a:solidFill>
                <a:latin typeface="Times New Roman"/>
              </a:rPr>
              <a:t>Seventh Outline Level</a:t>
            </a:r>
            <a:endParaRPr b="0" lang="en-US" sz="2800" spc="-1" strike="noStrike">
              <a:solidFill>
                <a:srgbClr val="000000"/>
              </a:solidFill>
              <a:latin typeface="Times New Roman"/>
            </a:endParaRPr>
          </a:p>
        </p:txBody>
      </p:sp>
      <p:sp>
        <p:nvSpPr>
          <p:cNvPr id="84" name="PlaceHolder 3"/>
          <p:cNvSpPr>
            <a:spLocks noGrp="1"/>
          </p:cNvSpPr>
          <p:nvPr>
            <p:ph type="dt"/>
          </p:nvPr>
        </p:nvSpPr>
        <p:spPr>
          <a:xfrm>
            <a:off x="685800" y="6248520"/>
            <a:ext cx="1904760" cy="456840"/>
          </a:xfrm>
          <a:prstGeom prst="rect">
            <a:avLst/>
          </a:prstGeom>
        </p:spPr>
        <p:txBody>
          <a:bodyPr>
            <a:noAutofit/>
          </a:bodyPr>
          <a:p>
            <a:pPr>
              <a:lnSpc>
                <a:spcPct val="100000"/>
              </a:lnSpc>
            </a:pPr>
            <a:fld id="{679C2370-8057-474D-9869-EFAD6D02435B}" type="datetime1">
              <a:rPr b="0" lang="en-US" sz="1400" spc="-1" strike="noStrike">
                <a:solidFill>
                  <a:srgbClr val="000000"/>
                </a:solidFill>
                <a:latin typeface="Times New Roman"/>
                <a:cs typeface="Times New Roman"/>
              </a:rPr>
              <a:t>06/18/2024</a:t>
            </a:fld>
            <a:endParaRPr b="0" lang="en-US" sz="1400" spc="-1" strike="noStrike">
              <a:latin typeface="Times New Roman"/>
            </a:endParaRPr>
          </a:p>
        </p:txBody>
      </p:sp>
      <p:sp>
        <p:nvSpPr>
          <p:cNvPr id="85" name="PlaceHolder 4"/>
          <p:cNvSpPr>
            <a:spLocks noGrp="1"/>
          </p:cNvSpPr>
          <p:nvPr>
            <p:ph type="ftr"/>
          </p:nvPr>
        </p:nvSpPr>
        <p:spPr>
          <a:xfrm>
            <a:off x="3124080" y="6248520"/>
            <a:ext cx="2895120" cy="456840"/>
          </a:xfrm>
          <a:prstGeom prst="rect">
            <a:avLst/>
          </a:prstGeom>
        </p:spPr>
        <p:txBody>
          <a:bodyPr>
            <a:noAutofit/>
          </a:bodyPr>
          <a:p>
            <a:pPr algn="ctr">
              <a:lnSpc>
                <a:spcPct val="100000"/>
              </a:lnSpc>
            </a:pPr>
            <a:r>
              <a:rPr b="0" lang="en-US" sz="1400" spc="-1" strike="noStrike">
                <a:solidFill>
                  <a:srgbClr val="000000"/>
                </a:solidFill>
                <a:latin typeface="Times New Roman"/>
                <a:cs typeface="Times New Roman"/>
              </a:rPr>
              <a:t>SCMI-financieele rapporten ronde 1 t/m 9 NPRF raportage ministerie</a:t>
            </a:r>
            <a:endParaRPr b="0" lang="en-US" sz="1400" spc="-1" strike="noStrike">
              <a:latin typeface="Times New Roman"/>
            </a:endParaRPr>
          </a:p>
        </p:txBody>
      </p:sp>
      <p:sp>
        <p:nvSpPr>
          <p:cNvPr id="86" name="PlaceHolder 5"/>
          <p:cNvSpPr>
            <a:spLocks noGrp="1"/>
          </p:cNvSpPr>
          <p:nvPr>
            <p:ph type="sldNum"/>
          </p:nvPr>
        </p:nvSpPr>
        <p:spPr>
          <a:xfrm>
            <a:off x="6553080" y="6248520"/>
            <a:ext cx="1904760" cy="456840"/>
          </a:xfrm>
          <a:prstGeom prst="rect">
            <a:avLst/>
          </a:prstGeom>
        </p:spPr>
        <p:txBody>
          <a:bodyPr>
            <a:noAutofit/>
          </a:bodyPr>
          <a:p>
            <a:pPr algn="r">
              <a:lnSpc>
                <a:spcPct val="100000"/>
              </a:lnSpc>
            </a:pPr>
            <a:fld id="{0148686E-8420-42DC-AAAB-8F744AF2D8B5}" type="slidenum">
              <a:rPr b="0" lang="en-US" sz="1400" spc="-1" strike="noStrike">
                <a:solidFill>
                  <a:srgbClr val="000000"/>
                </a:solidFill>
                <a:latin typeface="Times New Roman"/>
                <a:cs typeface="Times New Roman"/>
              </a:rPr>
              <a:t>&lt;number&gt;</a:t>
            </a:fld>
            <a:endParaRPr b="0" lang="en-US" sz="14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3" name="PlaceHolder 1"/>
          <p:cNvSpPr>
            <a:spLocks noGrp="1"/>
          </p:cNvSpPr>
          <p:nvPr>
            <p:ph type="dt"/>
          </p:nvPr>
        </p:nvSpPr>
        <p:spPr>
          <a:xfrm>
            <a:off x="685800" y="6248520"/>
            <a:ext cx="1904760" cy="456840"/>
          </a:xfrm>
          <a:prstGeom prst="rect">
            <a:avLst/>
          </a:prstGeom>
        </p:spPr>
        <p:txBody>
          <a:bodyPr>
            <a:noAutofit/>
          </a:bodyPr>
          <a:p>
            <a:pPr>
              <a:lnSpc>
                <a:spcPct val="100000"/>
              </a:lnSpc>
            </a:pPr>
            <a:fld id="{1B26A55D-DED8-4B57-8DFA-C9F02F63177B}" type="datetime1">
              <a:rPr b="0" lang="en-US" sz="1400" spc="-1" strike="noStrike">
                <a:solidFill>
                  <a:srgbClr val="000000"/>
                </a:solidFill>
                <a:latin typeface="Times New Roman"/>
                <a:cs typeface="Times New Roman"/>
              </a:rPr>
              <a:t>06/18/2024</a:t>
            </a:fld>
            <a:endParaRPr b="0" lang="en-US" sz="1400" spc="-1" strike="noStrike">
              <a:latin typeface="Times New Roman"/>
            </a:endParaRPr>
          </a:p>
        </p:txBody>
      </p:sp>
      <p:sp>
        <p:nvSpPr>
          <p:cNvPr id="124" name="PlaceHolder 2"/>
          <p:cNvSpPr>
            <a:spLocks noGrp="1"/>
          </p:cNvSpPr>
          <p:nvPr>
            <p:ph type="ftr"/>
          </p:nvPr>
        </p:nvSpPr>
        <p:spPr>
          <a:xfrm>
            <a:off x="3124080" y="6248520"/>
            <a:ext cx="2895120" cy="456840"/>
          </a:xfrm>
          <a:prstGeom prst="rect">
            <a:avLst/>
          </a:prstGeom>
        </p:spPr>
        <p:txBody>
          <a:bodyPr>
            <a:noAutofit/>
          </a:bodyPr>
          <a:p>
            <a:pPr algn="ctr">
              <a:lnSpc>
                <a:spcPct val="100000"/>
              </a:lnSpc>
            </a:pPr>
            <a:r>
              <a:rPr b="0" lang="en-US" sz="1400" spc="-1" strike="noStrike">
                <a:solidFill>
                  <a:srgbClr val="000000"/>
                </a:solidFill>
                <a:latin typeface="Times New Roman"/>
                <a:cs typeface="Times New Roman"/>
              </a:rPr>
              <a:t>SCMI-financieele rapporten ronde 1 t/m 9 NPRF raportage ministerie</a:t>
            </a:r>
            <a:endParaRPr b="0" lang="en-US" sz="1400" spc="-1" strike="noStrike">
              <a:latin typeface="Times New Roman"/>
            </a:endParaRPr>
          </a:p>
        </p:txBody>
      </p:sp>
      <p:sp>
        <p:nvSpPr>
          <p:cNvPr id="125" name="PlaceHolder 3"/>
          <p:cNvSpPr>
            <a:spLocks noGrp="1"/>
          </p:cNvSpPr>
          <p:nvPr>
            <p:ph type="sldNum"/>
          </p:nvPr>
        </p:nvSpPr>
        <p:spPr>
          <a:xfrm>
            <a:off x="6553080" y="6248520"/>
            <a:ext cx="1904760" cy="456840"/>
          </a:xfrm>
          <a:prstGeom prst="rect">
            <a:avLst/>
          </a:prstGeom>
        </p:spPr>
        <p:txBody>
          <a:bodyPr>
            <a:noAutofit/>
          </a:bodyPr>
          <a:p>
            <a:pPr algn="r">
              <a:lnSpc>
                <a:spcPct val="100000"/>
              </a:lnSpc>
            </a:pPr>
            <a:fld id="{5B291A9A-05D3-44FE-9996-117B0E3819E7}" type="slidenum">
              <a:rPr b="0" lang="en-US" sz="1400" spc="-1" strike="noStrike">
                <a:solidFill>
                  <a:srgbClr val="000000"/>
                </a:solidFill>
                <a:latin typeface="Times New Roman"/>
                <a:cs typeface="Times New Roman"/>
              </a:rPr>
              <a:t>&lt;number&gt;</a:t>
            </a:fld>
            <a:endParaRPr b="0" lang="en-US" sz="1400" spc="-1" strike="noStrike">
              <a:latin typeface="Times New Roman"/>
            </a:endParaRPr>
          </a:p>
        </p:txBody>
      </p:sp>
      <p:sp>
        <p:nvSpPr>
          <p:cNvPr id="126" name="PlaceHolder 4"/>
          <p:cNvSpPr>
            <a:spLocks noGrp="1"/>
          </p:cNvSpPr>
          <p:nvPr>
            <p:ph type="title"/>
          </p:nvPr>
        </p:nvSpPr>
        <p:spPr>
          <a:xfrm>
            <a:off x="457200" y="273600"/>
            <a:ext cx="8229240" cy="1144800"/>
          </a:xfrm>
          <a:prstGeom prst="rect">
            <a:avLst/>
          </a:prstGeom>
        </p:spPr>
        <p:txBody>
          <a:bodyPr lIns="0" rIns="0" tIns="0" bIns="0" anchor="ctr">
            <a:noAutofit/>
          </a:bodyPr>
          <a:p>
            <a:r>
              <a:rPr b="0" lang="en-US" sz="2800" spc="-1" strike="noStrike">
                <a:solidFill>
                  <a:srgbClr val="000000"/>
                </a:solidFill>
                <a:latin typeface="Times New Roman"/>
              </a:rPr>
              <a:t>Click to edit the title text format</a:t>
            </a:r>
            <a:endParaRPr b="0" lang="en-US" sz="2800" spc="-1" strike="noStrike">
              <a:solidFill>
                <a:srgbClr val="000000"/>
              </a:solidFill>
              <a:latin typeface="Times New Roman"/>
            </a:endParaRPr>
          </a:p>
        </p:txBody>
      </p:sp>
      <p:sp>
        <p:nvSpPr>
          <p:cNvPr id="127" name="PlaceHolder 5"/>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Times New Roman"/>
              </a:rPr>
              <a:t>Click to edit the outline text format</a:t>
            </a:r>
            <a:endParaRPr b="0" lang="en-US" sz="3200" spc="-1" strike="noStrike">
              <a:solidFill>
                <a:srgbClr val="000000"/>
              </a:solidFill>
              <a:latin typeface="Times New Roman"/>
            </a:endParaRPr>
          </a:p>
          <a:p>
            <a:pPr lvl="1" marL="864000" indent="-324000">
              <a:spcBef>
                <a:spcPts val="1134"/>
              </a:spcBef>
              <a:buClr>
                <a:srgbClr val="000000"/>
              </a:buClr>
              <a:buSzPct val="75000"/>
              <a:buFont typeface="Symbol" charset="2"/>
              <a:buChar char=""/>
            </a:pPr>
            <a:r>
              <a:rPr b="0" lang="en-US" sz="2400" spc="-1" strike="noStrike">
                <a:solidFill>
                  <a:srgbClr val="000000"/>
                </a:solidFill>
                <a:latin typeface="Times New Roman"/>
              </a:rPr>
              <a:t>Second Outline Level</a:t>
            </a:r>
            <a:endParaRPr b="0" lang="en-US" sz="2400" spc="-1" strike="noStrike">
              <a:solidFill>
                <a:srgbClr val="000000"/>
              </a:solidFill>
              <a:latin typeface="Times New Roman"/>
            </a:endParaRPr>
          </a:p>
          <a:p>
            <a:pPr lvl="2" marL="1296000" indent="-288000">
              <a:spcBef>
                <a:spcPts val="850"/>
              </a:spcBef>
              <a:buClr>
                <a:srgbClr val="000000"/>
              </a:buClr>
              <a:buSzPct val="45000"/>
              <a:buFont typeface="Wingdings" charset="2"/>
              <a:buChar char=""/>
            </a:pPr>
            <a:r>
              <a:rPr b="0" lang="en-US" sz="2000" spc="-1" strike="noStrike">
                <a:solidFill>
                  <a:srgbClr val="000000"/>
                </a:solidFill>
                <a:latin typeface="Times New Roman"/>
              </a:rPr>
              <a:t>Third Outline Level</a:t>
            </a:r>
            <a:endParaRPr b="0" lang="en-US" sz="2000" spc="-1" strike="noStrike">
              <a:solidFill>
                <a:srgbClr val="000000"/>
              </a:solidFill>
              <a:latin typeface="Times New Roman"/>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Times New Roman"/>
              </a:rPr>
              <a:t>Fourth Outline Level</a:t>
            </a:r>
            <a:endParaRPr b="0" lang="en-US" sz="2000" spc="-1" strike="noStrike">
              <a:solidFill>
                <a:srgbClr val="000000"/>
              </a:solidFill>
              <a:latin typeface="Times New Roman"/>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Times New Roman"/>
              </a:rPr>
              <a:t>Fifth Outline Level</a:t>
            </a:r>
            <a:endParaRPr b="0" lang="en-US" sz="2000" spc="-1" strike="noStrike">
              <a:solidFill>
                <a:srgbClr val="000000"/>
              </a:solidFill>
              <a:latin typeface="Times New Roman"/>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Times New Roman"/>
              </a:rPr>
              <a:t>Sixth Outline Level</a:t>
            </a:r>
            <a:endParaRPr b="0" lang="en-US" sz="2000" spc="-1" strike="noStrike">
              <a:solidFill>
                <a:srgbClr val="000000"/>
              </a:solidFill>
              <a:latin typeface="Times New Roman"/>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Times New Roman"/>
              </a:rPr>
              <a:t>Seventh Outline Level</a:t>
            </a:r>
            <a:endParaRPr b="0" lang="en-US" sz="20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37.xml"/><Relationship Id="rId2" Type="http://schemas.openxmlformats.org/officeDocument/2006/relationships/notesSlide" Target="../notesSlides/notesSlide10.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37.xml"/><Relationship Id="rId2" Type="http://schemas.openxmlformats.org/officeDocument/2006/relationships/notesSlide" Target="../notesSlides/notesSlide11.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37.xml"/><Relationship Id="rId2" Type="http://schemas.openxmlformats.org/officeDocument/2006/relationships/notesSlide" Target="../notesSlides/notesSlide12.xml"/>
</Relationships>
</file>

<file path=ppt/slides/_rels/slide13.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image" Target="../media/image3.png"/><Relationship Id="rId3" Type="http://schemas.openxmlformats.org/officeDocument/2006/relationships/image" Target="../media/image4.png"/><Relationship Id="rId4" Type="http://schemas.openxmlformats.org/officeDocument/2006/relationships/image" Target="../media/image5.png"/><Relationship Id="rId5" Type="http://schemas.openxmlformats.org/officeDocument/2006/relationships/image" Target="../media/image6.png"/><Relationship Id="rId6" Type="http://schemas.openxmlformats.org/officeDocument/2006/relationships/image" Target="../media/image7.png"/><Relationship Id="rId7" Type="http://schemas.openxmlformats.org/officeDocument/2006/relationships/image" Target="../media/image8.png"/><Relationship Id="rId8" Type="http://schemas.openxmlformats.org/officeDocument/2006/relationships/image" Target="../media/image9.png"/><Relationship Id="rId9" Type="http://schemas.openxmlformats.org/officeDocument/2006/relationships/image" Target="../media/image10.png"/><Relationship Id="rId10" Type="http://schemas.openxmlformats.org/officeDocument/2006/relationships/image" Target="../media/image11.png"/><Relationship Id="rId11" Type="http://schemas.openxmlformats.org/officeDocument/2006/relationships/image" Target="../media/image12.png"/><Relationship Id="rId12" Type="http://schemas.openxmlformats.org/officeDocument/2006/relationships/image" Target="../media/image13.png"/><Relationship Id="rId13" Type="http://schemas.openxmlformats.org/officeDocument/2006/relationships/image" Target="../media/image14.png"/><Relationship Id="rId14" Type="http://schemas.openxmlformats.org/officeDocument/2006/relationships/image" Target="../media/image15.png"/><Relationship Id="rId15" Type="http://schemas.openxmlformats.org/officeDocument/2006/relationships/image" Target="../media/image16.png"/><Relationship Id="rId16" Type="http://schemas.openxmlformats.org/officeDocument/2006/relationships/image" Target="../media/image17.png"/><Relationship Id="rId17" Type="http://schemas.openxmlformats.org/officeDocument/2006/relationships/image" Target="../media/image18.png"/><Relationship Id="rId18" Type="http://schemas.openxmlformats.org/officeDocument/2006/relationships/image" Target="../media/image19.png"/><Relationship Id="rId19" Type="http://schemas.openxmlformats.org/officeDocument/2006/relationships/image" Target="../media/image20.png"/><Relationship Id="rId20" Type="http://schemas.openxmlformats.org/officeDocument/2006/relationships/image" Target="../media/image21.png"/><Relationship Id="rId21" Type="http://schemas.openxmlformats.org/officeDocument/2006/relationships/slideLayout" Target="../slideLayouts/slideLayout37.xml"/><Relationship Id="rId22" Type="http://schemas.openxmlformats.org/officeDocument/2006/relationships/notesSlide" Target="../notesSlides/notesSlide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14.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15.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16.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17.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18.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19.xml"/>
</Relationships>
</file>

<file path=ppt/slides/_rels/slide2.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13.xml"/><Relationship Id="rId3" Type="http://schemas.openxmlformats.org/officeDocument/2006/relationships/notesSlide" Target="../notesSlides/notesSlide2.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20.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1.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2.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3.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4.xml"/>
</Relationships>
</file>

<file path=ppt/slides/_rels/slide2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5.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6.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7.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37.xml"/><Relationship Id="rId2" Type="http://schemas.openxmlformats.org/officeDocument/2006/relationships/notesSlide" Target="../notesSlides/notesSlide8.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37.xml"/><Relationship Id="rId2" Type="http://schemas.openxmlformats.org/officeDocument/2006/relationships/notesSlide" Target="../notesSlides/notesSlide9.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0" name="TextShape 1"/>
          <p:cNvSpPr txBox="1"/>
          <p:nvPr/>
        </p:nvSpPr>
        <p:spPr>
          <a:xfrm>
            <a:off x="6553080" y="6248520"/>
            <a:ext cx="1904760" cy="456840"/>
          </a:xfrm>
          <a:prstGeom prst="rect">
            <a:avLst/>
          </a:prstGeom>
          <a:noFill/>
          <a:ln>
            <a:noFill/>
          </a:ln>
        </p:spPr>
        <p:txBody>
          <a:bodyPr>
            <a:noAutofit/>
          </a:bodyPr>
          <a:p>
            <a:pPr algn="r">
              <a:lnSpc>
                <a:spcPct val="100000"/>
              </a:lnSpc>
            </a:pPr>
            <a:fld id="{1D79007B-6BB3-4F7F-8A80-927F0E069DBA}" type="slidenum">
              <a:rPr b="0" lang="en-US" sz="1400" spc="-1" strike="noStrike">
                <a:solidFill>
                  <a:srgbClr val="000000"/>
                </a:solidFill>
                <a:latin typeface="Times New Roman"/>
                <a:cs typeface="Times New Roman"/>
              </a:rPr>
              <a:t>&lt;number&gt;</a:t>
            </a:fld>
            <a:endParaRPr b="0" lang="en-US" sz="1400" spc="-1" strike="noStrike">
              <a:latin typeface="Times New Roman"/>
            </a:endParaRPr>
          </a:p>
        </p:txBody>
      </p:sp>
      <p:sp>
        <p:nvSpPr>
          <p:cNvPr id="171" name="TextShape 2"/>
          <p:cNvSpPr txBox="1"/>
          <p:nvPr/>
        </p:nvSpPr>
        <p:spPr>
          <a:xfrm>
            <a:off x="609480" y="1066680"/>
            <a:ext cx="7848360" cy="1142640"/>
          </a:xfrm>
          <a:prstGeom prst="rect">
            <a:avLst/>
          </a:prstGeom>
          <a:noFill/>
          <a:ln>
            <a:noFill/>
          </a:ln>
          <a:effectLst>
            <a:outerShdw dist="45429" dir="2021404">
              <a:srgbClr val="808080">
                <a:alpha val="50000"/>
              </a:srgbClr>
            </a:outerShdw>
          </a:effectLst>
        </p:spPr>
        <p:txBody>
          <a:bodyPr anchor="ctr">
            <a:noAutofit/>
          </a:bodyPr>
          <a:p>
            <a:pPr algn="ctr">
              <a:lnSpc>
                <a:spcPct val="100000"/>
              </a:lnSpc>
            </a:pPr>
            <a:r>
              <a:rPr b="1" lang="en-US" sz="4400" spc="-1" strike="noStrike">
                <a:solidFill>
                  <a:srgbClr val="0000ff"/>
                </a:solidFill>
                <a:latin typeface="Times New Roman"/>
                <a:cs typeface="Times New Roman"/>
              </a:rPr>
              <a:t>R</a:t>
            </a:r>
            <a:r>
              <a:rPr b="1" lang="en-US" sz="3600" spc="-1" strike="noStrike">
                <a:solidFill>
                  <a:srgbClr val="0000ff"/>
                </a:solidFill>
                <a:latin typeface="Times New Roman"/>
                <a:cs typeface="Times New Roman"/>
              </a:rPr>
              <a:t>oof;</a:t>
            </a:r>
            <a:r>
              <a:rPr b="1" lang="en-US" sz="4400" spc="-1" strike="noStrike">
                <a:solidFill>
                  <a:srgbClr val="0000ff"/>
                </a:solidFill>
                <a:latin typeface="Times New Roman"/>
                <a:cs typeface="Times New Roman"/>
              </a:rPr>
              <a:t> R</a:t>
            </a:r>
            <a:r>
              <a:rPr b="1" lang="en-US" sz="3600" spc="-1" strike="noStrike">
                <a:solidFill>
                  <a:srgbClr val="0000ff"/>
                </a:solidFill>
                <a:latin typeface="Times New Roman"/>
                <a:cs typeface="Times New Roman"/>
              </a:rPr>
              <a:t>echtsherstel; &amp;</a:t>
            </a:r>
            <a:r>
              <a:rPr b="1" lang="en-US" sz="4400" spc="-1" strike="noStrike">
                <a:solidFill>
                  <a:srgbClr val="0000ff"/>
                </a:solidFill>
                <a:latin typeface="Times New Roman"/>
                <a:cs typeface="Times New Roman"/>
              </a:rPr>
              <a:t> R</a:t>
            </a:r>
            <a:r>
              <a:rPr b="1" lang="en-US" sz="3600" spc="-1" strike="noStrike">
                <a:solidFill>
                  <a:srgbClr val="0000ff"/>
                </a:solidFill>
                <a:latin typeface="Times New Roman"/>
                <a:cs typeface="Times New Roman"/>
              </a:rPr>
              <a:t>estitutie</a:t>
            </a:r>
            <a:endParaRPr b="0" lang="en-US" sz="3600" spc="-1" strike="noStrike">
              <a:solidFill>
                <a:srgbClr val="000000"/>
              </a:solidFill>
              <a:latin typeface="Times New Roman"/>
            </a:endParaRPr>
          </a:p>
        </p:txBody>
      </p:sp>
      <p:sp>
        <p:nvSpPr>
          <p:cNvPr id="172" name="TextShape 3"/>
          <p:cNvSpPr txBox="1"/>
          <p:nvPr/>
        </p:nvSpPr>
        <p:spPr>
          <a:xfrm>
            <a:off x="1219320" y="2277000"/>
            <a:ext cx="6664680" cy="4536000"/>
          </a:xfrm>
          <a:prstGeom prst="rect">
            <a:avLst/>
          </a:prstGeom>
          <a:noFill/>
          <a:ln>
            <a:noFill/>
          </a:ln>
        </p:spPr>
        <p:txBody>
          <a:bodyPr>
            <a:noAutofit/>
          </a:bodyPr>
          <a:p>
            <a:pPr algn="ctr">
              <a:lnSpc>
                <a:spcPct val="100000"/>
              </a:lnSpc>
              <a:spcBef>
                <a:spcPts val="641"/>
              </a:spcBef>
            </a:pPr>
            <a:endParaRPr b="0" lang="en-US" sz="3200" spc="-1" strike="noStrike">
              <a:latin typeface="Arial"/>
            </a:endParaRPr>
          </a:p>
          <a:p>
            <a:pPr algn="ctr">
              <a:lnSpc>
                <a:spcPct val="100000"/>
              </a:lnSpc>
              <a:spcBef>
                <a:spcPts val="641"/>
              </a:spcBef>
            </a:pPr>
            <a:r>
              <a:rPr b="1" i="1" lang="en-US" sz="3200" spc="-1" strike="noStrike">
                <a:solidFill>
                  <a:srgbClr val="0000ff"/>
                </a:solidFill>
                <a:latin typeface="Times New Roman"/>
                <a:cs typeface="Times New Roman"/>
              </a:rPr>
              <a:t>Lezing Maror-gelden:</a:t>
            </a:r>
            <a:endParaRPr b="0" lang="en-US" sz="3200" spc="-1" strike="noStrike">
              <a:latin typeface="Arial"/>
            </a:endParaRPr>
          </a:p>
          <a:p>
            <a:pPr algn="ctr">
              <a:lnSpc>
                <a:spcPct val="100000"/>
              </a:lnSpc>
              <a:spcBef>
                <a:spcPts val="641"/>
              </a:spcBef>
            </a:pPr>
            <a:r>
              <a:rPr b="1" i="1" lang="en-US" sz="3200" spc="-1" strike="noStrike">
                <a:solidFill>
                  <a:srgbClr val="0000ff"/>
                </a:solidFill>
                <a:latin typeface="Times New Roman"/>
                <a:cs typeface="Times New Roman"/>
              </a:rPr>
              <a:t>Israel, 2016</a:t>
            </a:r>
            <a:endParaRPr b="0" lang="en-US" sz="3200" spc="-1" strike="noStrike">
              <a:latin typeface="Arial"/>
            </a:endParaRPr>
          </a:p>
          <a:p>
            <a:pPr algn="ctr">
              <a:lnSpc>
                <a:spcPct val="100000"/>
              </a:lnSpc>
              <a:spcBef>
                <a:spcPts val="561"/>
              </a:spcBef>
            </a:pPr>
            <a:endParaRPr b="0" lang="en-US" sz="3200" spc="-1" strike="noStrike">
              <a:latin typeface="Arial"/>
            </a:endParaRPr>
          </a:p>
          <a:p>
            <a:pPr algn="r">
              <a:lnSpc>
                <a:spcPct val="100000"/>
              </a:lnSpc>
              <a:spcBef>
                <a:spcPts val="479"/>
              </a:spcBef>
            </a:pPr>
            <a:endParaRPr b="0" lang="en-US" sz="3200" spc="-1" strike="noStrike">
              <a:latin typeface="Arial"/>
            </a:endParaRPr>
          </a:p>
          <a:p>
            <a:pPr algn="r">
              <a:lnSpc>
                <a:spcPct val="100000"/>
              </a:lnSpc>
              <a:spcBef>
                <a:spcPts val="479"/>
              </a:spcBef>
            </a:pPr>
            <a:r>
              <a:rPr b="0" i="1" lang="en-US" sz="2400" spc="-1" strike="noStrike">
                <a:solidFill>
                  <a:srgbClr val="0000ff"/>
                </a:solidFill>
                <a:latin typeface="Times New Roman"/>
                <a:cs typeface="Times New Roman"/>
              </a:rPr>
              <a:t>Philip Staal</a:t>
            </a:r>
            <a:endParaRPr b="0" lang="en-US" sz="2400" spc="-1" strike="noStrike">
              <a:latin typeface="Arial"/>
            </a:endParaRPr>
          </a:p>
          <a:p>
            <a:pPr algn="r">
              <a:lnSpc>
                <a:spcPct val="100000"/>
              </a:lnSpc>
              <a:spcBef>
                <a:spcPts val="479"/>
              </a:spcBef>
            </a:pPr>
            <a:r>
              <a:rPr b="0" i="1" lang="en-US" sz="2400" spc="-1" strike="noStrike">
                <a:solidFill>
                  <a:srgbClr val="0000ff"/>
                </a:solidFill>
                <a:latin typeface="Times New Roman"/>
                <a:cs typeface="Times New Roman"/>
              </a:rPr>
              <a:t>philip@staal.bz</a:t>
            </a:r>
            <a:endParaRPr b="0" lang="en-US" sz="2400" spc="-1" strike="noStrike">
              <a:latin typeface="Arial"/>
            </a:endParaRPr>
          </a:p>
          <a:p>
            <a:pPr algn="r">
              <a:lnSpc>
                <a:spcPct val="100000"/>
              </a:lnSpc>
              <a:spcBef>
                <a:spcPts val="479"/>
              </a:spcBef>
            </a:pPr>
            <a:r>
              <a:rPr b="0" i="1" lang="en-US" sz="2400" spc="-1" strike="noStrike">
                <a:solidFill>
                  <a:srgbClr val="0000ff"/>
                </a:solidFill>
                <a:latin typeface="Times New Roman"/>
                <a:cs typeface="Times New Roman"/>
              </a:rPr>
              <a:t>www.staal.bz</a:t>
            </a:r>
            <a:endParaRPr b="0" lang="en-US" sz="24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2" name="TextShape 1"/>
          <p:cNvSpPr txBox="1"/>
          <p:nvPr/>
        </p:nvSpPr>
        <p:spPr>
          <a:xfrm>
            <a:off x="3124080" y="6248520"/>
            <a:ext cx="2895120" cy="456840"/>
          </a:xfrm>
          <a:prstGeom prst="rect">
            <a:avLst/>
          </a:prstGeom>
          <a:noFill/>
          <a:ln>
            <a:noFill/>
          </a:ln>
        </p:spPr>
        <p:txBody>
          <a:bodyPr>
            <a:noAutofit/>
          </a:bodyPr>
          <a:p>
            <a:pPr algn="ctr">
              <a:lnSpc>
                <a:spcPct val="100000"/>
              </a:lnSpc>
            </a:pPr>
            <a:r>
              <a:rPr b="0" lang="en-US" sz="1400" spc="-1" strike="noStrike">
                <a:solidFill>
                  <a:srgbClr val="000000"/>
                </a:solidFill>
                <a:latin typeface="Times New Roman"/>
                <a:cs typeface="Times New Roman"/>
              </a:rPr>
              <a:t>RS-p.294-297; 326; 330</a:t>
            </a:r>
            <a:endParaRPr b="0" lang="en-US" sz="1400" spc="-1" strike="noStrike">
              <a:latin typeface="Times New Roman"/>
            </a:endParaRPr>
          </a:p>
        </p:txBody>
      </p:sp>
      <p:sp>
        <p:nvSpPr>
          <p:cNvPr id="233" name="TextShape 2"/>
          <p:cNvSpPr txBox="1"/>
          <p:nvPr/>
        </p:nvSpPr>
        <p:spPr>
          <a:xfrm>
            <a:off x="6553080" y="6248520"/>
            <a:ext cx="1904760" cy="456840"/>
          </a:xfrm>
          <a:prstGeom prst="rect">
            <a:avLst/>
          </a:prstGeom>
          <a:noFill/>
          <a:ln>
            <a:noFill/>
          </a:ln>
        </p:spPr>
        <p:txBody>
          <a:bodyPr>
            <a:noAutofit/>
          </a:bodyPr>
          <a:p>
            <a:pPr algn="r">
              <a:lnSpc>
                <a:spcPct val="100000"/>
              </a:lnSpc>
            </a:pPr>
            <a:fld id="{A220A529-DC61-4A4A-88CE-3887E74C1264}" type="slidenum">
              <a:rPr b="0" lang="en-US" sz="1400" spc="-1" strike="noStrike">
                <a:solidFill>
                  <a:srgbClr val="000000"/>
                </a:solidFill>
                <a:latin typeface="Times New Roman"/>
                <a:cs typeface="Times New Roman"/>
              </a:rPr>
              <a:t>&lt;number&gt;</a:t>
            </a:fld>
            <a:endParaRPr b="0" lang="en-US" sz="1400" spc="-1" strike="noStrike">
              <a:latin typeface="Times New Roman"/>
            </a:endParaRPr>
          </a:p>
        </p:txBody>
      </p:sp>
      <p:sp>
        <p:nvSpPr>
          <p:cNvPr id="234" name="CustomShape 3"/>
          <p:cNvSpPr/>
          <p:nvPr/>
        </p:nvSpPr>
        <p:spPr>
          <a:xfrm>
            <a:off x="380880" y="152280"/>
            <a:ext cx="8534160" cy="639000"/>
          </a:xfrm>
          <a:prstGeom prst="rect">
            <a:avLst/>
          </a:prstGeom>
          <a:noFill/>
          <a:ln>
            <a:noFill/>
          </a:ln>
        </p:spPr>
        <p:style>
          <a:lnRef idx="0"/>
          <a:fillRef idx="0"/>
          <a:effectRef idx="0"/>
          <a:fontRef idx="minor"/>
        </p:style>
        <p:txBody>
          <a:bodyPr lIns="90000" rIns="90000" tIns="45000" bIns="45000">
            <a:spAutoFit/>
          </a:bodyPr>
          <a:p>
            <a:pPr algn="ctr">
              <a:lnSpc>
                <a:spcPct val="100000"/>
              </a:lnSpc>
              <a:spcBef>
                <a:spcPts val="1800"/>
              </a:spcBef>
            </a:pPr>
            <a:r>
              <a:rPr b="1" lang="en-US" sz="3600" spc="-1" strike="noStrike">
                <a:solidFill>
                  <a:srgbClr val="0000ff"/>
                </a:solidFill>
                <a:latin typeface="Times New Roman"/>
                <a:cs typeface="Times New Roman"/>
              </a:rPr>
              <a:t>Private Gelden – in € miljoen </a:t>
            </a:r>
            <a:r>
              <a:rPr b="1" lang="en-US" sz="2000" spc="-1" strike="noStrike">
                <a:solidFill>
                  <a:srgbClr val="0000ff"/>
                </a:solidFill>
                <a:latin typeface="Times New Roman"/>
                <a:cs typeface="Times New Roman"/>
              </a:rPr>
              <a:t>(2000-2003)</a:t>
            </a:r>
            <a:endParaRPr b="0" lang="en-US" sz="2000" spc="-1" strike="noStrike">
              <a:latin typeface="Arial"/>
            </a:endParaRPr>
          </a:p>
        </p:txBody>
      </p:sp>
      <p:sp>
        <p:nvSpPr>
          <p:cNvPr id="235" name="CustomShape 4"/>
          <p:cNvSpPr/>
          <p:nvPr/>
        </p:nvSpPr>
        <p:spPr>
          <a:xfrm>
            <a:off x="380880" y="762120"/>
            <a:ext cx="2514240" cy="914040"/>
          </a:xfrm>
          <a:prstGeom prst="rect">
            <a:avLst/>
          </a:prstGeom>
          <a:gradFill rotWithShape="0">
            <a:gsLst>
              <a:gs pos="0">
                <a:srgbClr val="ccccff"/>
              </a:gs>
              <a:gs pos="100000">
                <a:srgbClr val="99ccff"/>
              </a:gs>
            </a:gsLst>
            <a:path path="rect"/>
          </a:gradFill>
          <a:ln w="38160">
            <a:solidFill>
              <a:srgbClr val="000080"/>
            </a:solidFill>
            <a:miter/>
          </a:ln>
        </p:spPr>
        <p:style>
          <a:lnRef idx="0"/>
          <a:fillRef idx="0"/>
          <a:effectRef idx="0"/>
          <a:fontRef idx="minor"/>
        </p:style>
        <p:txBody>
          <a:bodyPr wrap="none" lIns="90000" rIns="90000" tIns="45000" bIns="45000" anchor="ctr">
            <a:noAutofit/>
          </a:bodyPr>
          <a:p>
            <a:pPr algn="ctr">
              <a:lnSpc>
                <a:spcPct val="100000"/>
              </a:lnSpc>
            </a:pPr>
            <a:r>
              <a:rPr b="0" lang="en-US" sz="2800" spc="-1" strike="noStrike">
                <a:solidFill>
                  <a:srgbClr val="000000"/>
                </a:solidFill>
                <a:latin typeface="Times New Roman"/>
                <a:cs typeface="Times New Roman"/>
              </a:rPr>
              <a:t>Verzekeraars</a:t>
            </a:r>
            <a:endParaRPr b="0" lang="en-US" sz="2800" spc="-1" strike="noStrike">
              <a:latin typeface="Arial"/>
            </a:endParaRPr>
          </a:p>
          <a:p>
            <a:pPr algn="ctr">
              <a:lnSpc>
                <a:spcPct val="100000"/>
              </a:lnSpc>
            </a:pPr>
            <a:r>
              <a:rPr b="0" lang="en-US" sz="2800" spc="-1" strike="noStrike">
                <a:solidFill>
                  <a:srgbClr val="000000"/>
                </a:solidFill>
                <a:latin typeface="Times New Roman"/>
                <a:cs typeface="Times New Roman"/>
              </a:rPr>
              <a:t>€</a:t>
            </a:r>
            <a:r>
              <a:rPr b="0" lang="en-US" sz="2800" spc="-1" strike="noStrike">
                <a:solidFill>
                  <a:srgbClr val="000000"/>
                </a:solidFill>
                <a:latin typeface="Times New Roman"/>
                <a:cs typeface="Times New Roman"/>
              </a:rPr>
              <a:t>22,7 (2000)</a:t>
            </a:r>
            <a:endParaRPr b="0" lang="en-US" sz="2800" spc="-1" strike="noStrike">
              <a:latin typeface="Arial"/>
            </a:endParaRPr>
          </a:p>
        </p:txBody>
      </p:sp>
      <p:sp>
        <p:nvSpPr>
          <p:cNvPr id="236" name="CustomShape 5"/>
          <p:cNvSpPr/>
          <p:nvPr/>
        </p:nvSpPr>
        <p:spPr>
          <a:xfrm>
            <a:off x="3429000" y="762120"/>
            <a:ext cx="2514240" cy="914040"/>
          </a:xfrm>
          <a:prstGeom prst="rect">
            <a:avLst/>
          </a:prstGeom>
          <a:gradFill rotWithShape="0">
            <a:gsLst>
              <a:gs pos="0">
                <a:srgbClr val="00ccff"/>
              </a:gs>
              <a:gs pos="100000">
                <a:srgbClr val="77e3ff"/>
              </a:gs>
            </a:gsLst>
            <a:path path="rect"/>
          </a:gradFill>
          <a:ln w="38160">
            <a:solidFill>
              <a:srgbClr val="000080"/>
            </a:solidFill>
            <a:miter/>
          </a:ln>
        </p:spPr>
        <p:style>
          <a:lnRef idx="0"/>
          <a:fillRef idx="0"/>
          <a:effectRef idx="0"/>
          <a:fontRef idx="minor"/>
        </p:style>
        <p:txBody>
          <a:bodyPr wrap="none" lIns="90000" rIns="90000" tIns="45000" bIns="45000" anchor="ctr">
            <a:noAutofit/>
          </a:bodyPr>
          <a:p>
            <a:pPr algn="ctr">
              <a:lnSpc>
                <a:spcPct val="100000"/>
              </a:lnSpc>
            </a:pPr>
            <a:r>
              <a:rPr b="0" lang="en-US" sz="2800" spc="-1" strike="noStrike">
                <a:solidFill>
                  <a:srgbClr val="000000"/>
                </a:solidFill>
                <a:latin typeface="Times New Roman"/>
                <a:cs typeface="Times New Roman"/>
              </a:rPr>
              <a:t>Banken</a:t>
            </a:r>
            <a:endParaRPr b="0" lang="en-US" sz="2800" spc="-1" strike="noStrike">
              <a:latin typeface="Arial"/>
            </a:endParaRPr>
          </a:p>
          <a:p>
            <a:pPr algn="ctr">
              <a:lnSpc>
                <a:spcPct val="100000"/>
              </a:lnSpc>
            </a:pPr>
            <a:r>
              <a:rPr b="0" lang="en-US" sz="2800" spc="-1" strike="noStrike">
                <a:solidFill>
                  <a:srgbClr val="000000"/>
                </a:solidFill>
                <a:latin typeface="Times New Roman"/>
                <a:cs typeface="Times New Roman"/>
              </a:rPr>
              <a:t>€</a:t>
            </a:r>
            <a:r>
              <a:rPr b="0" lang="en-US" sz="2800" spc="-1" strike="noStrike">
                <a:solidFill>
                  <a:srgbClr val="000000"/>
                </a:solidFill>
                <a:latin typeface="Times New Roman"/>
                <a:cs typeface="Times New Roman"/>
              </a:rPr>
              <a:t>22,7 (2000)</a:t>
            </a:r>
            <a:endParaRPr b="0" lang="en-US" sz="2800" spc="-1" strike="noStrike">
              <a:latin typeface="Arial"/>
            </a:endParaRPr>
          </a:p>
        </p:txBody>
      </p:sp>
      <p:sp>
        <p:nvSpPr>
          <p:cNvPr id="237" name="CustomShape 6"/>
          <p:cNvSpPr/>
          <p:nvPr/>
        </p:nvSpPr>
        <p:spPr>
          <a:xfrm>
            <a:off x="6400800" y="762120"/>
            <a:ext cx="2514240" cy="914040"/>
          </a:xfrm>
          <a:prstGeom prst="rect">
            <a:avLst/>
          </a:prstGeom>
          <a:gradFill rotWithShape="0">
            <a:gsLst>
              <a:gs pos="0">
                <a:srgbClr val="66ffff"/>
              </a:gs>
              <a:gs pos="100000">
                <a:srgbClr val="99ccff"/>
              </a:gs>
            </a:gsLst>
            <a:path path="rect"/>
          </a:gradFill>
          <a:ln w="38160">
            <a:solidFill>
              <a:srgbClr val="000080"/>
            </a:solidFill>
            <a:miter/>
          </a:ln>
        </p:spPr>
        <p:style>
          <a:lnRef idx="0"/>
          <a:fillRef idx="0"/>
          <a:effectRef idx="0"/>
          <a:fontRef idx="minor"/>
        </p:style>
        <p:txBody>
          <a:bodyPr wrap="none" lIns="90000" rIns="90000" tIns="45000" bIns="45000" anchor="ctr">
            <a:noAutofit/>
          </a:bodyPr>
          <a:p>
            <a:pPr algn="ctr">
              <a:lnSpc>
                <a:spcPct val="100000"/>
              </a:lnSpc>
            </a:pPr>
            <a:r>
              <a:rPr b="0" lang="en-US" sz="2800" spc="-1" strike="noStrike">
                <a:solidFill>
                  <a:srgbClr val="000000"/>
                </a:solidFill>
                <a:latin typeface="Times New Roman"/>
                <a:cs typeface="Times New Roman"/>
              </a:rPr>
              <a:t>Effecten-Beurs</a:t>
            </a:r>
            <a:endParaRPr b="0" lang="en-US" sz="2800" spc="-1" strike="noStrike">
              <a:latin typeface="Arial"/>
            </a:endParaRPr>
          </a:p>
          <a:p>
            <a:pPr algn="ctr">
              <a:lnSpc>
                <a:spcPct val="100000"/>
              </a:lnSpc>
            </a:pPr>
            <a:r>
              <a:rPr b="0" lang="en-US" sz="2800" spc="-1" strike="noStrike">
                <a:solidFill>
                  <a:srgbClr val="000000"/>
                </a:solidFill>
                <a:latin typeface="Times New Roman"/>
                <a:cs typeface="Times New Roman"/>
              </a:rPr>
              <a:t>€</a:t>
            </a:r>
            <a:r>
              <a:rPr b="0" lang="en-US" sz="2800" spc="-1" strike="noStrike">
                <a:solidFill>
                  <a:srgbClr val="000000"/>
                </a:solidFill>
                <a:latin typeface="Times New Roman"/>
                <a:cs typeface="Times New Roman"/>
              </a:rPr>
              <a:t>120 (2000)</a:t>
            </a:r>
            <a:endParaRPr b="0" lang="en-US" sz="2800" spc="-1" strike="noStrike">
              <a:latin typeface="Arial"/>
            </a:endParaRPr>
          </a:p>
        </p:txBody>
      </p:sp>
      <p:grpSp>
        <p:nvGrpSpPr>
          <p:cNvPr id="238" name="Group 7"/>
          <p:cNvGrpSpPr/>
          <p:nvPr/>
        </p:nvGrpSpPr>
        <p:grpSpPr>
          <a:xfrm>
            <a:off x="76320" y="2209680"/>
            <a:ext cx="3276000" cy="1294920"/>
            <a:chOff x="76320" y="2209680"/>
            <a:chExt cx="3276000" cy="1294920"/>
          </a:xfrm>
        </p:grpSpPr>
        <p:sp>
          <p:nvSpPr>
            <p:cNvPr id="239" name="CustomShape 8"/>
            <p:cNvSpPr/>
            <p:nvPr/>
          </p:nvSpPr>
          <p:spPr>
            <a:xfrm>
              <a:off x="76320" y="2209680"/>
              <a:ext cx="1371240" cy="1294920"/>
            </a:xfrm>
            <a:prstGeom prst="rect">
              <a:avLst/>
            </a:prstGeom>
            <a:gradFill rotWithShape="0">
              <a:gsLst>
                <a:gs pos="0">
                  <a:srgbClr val="ccccff"/>
                </a:gs>
                <a:gs pos="50000">
                  <a:srgbClr val="ffffff"/>
                </a:gs>
                <a:gs pos="100000">
                  <a:srgbClr val="ccccff"/>
                </a:gs>
              </a:gsLst>
              <a:lin ang="5400000"/>
            </a:gradFill>
            <a:ln w="28440">
              <a:solidFill>
                <a:srgbClr val="800080"/>
              </a:solidFill>
              <a:miter/>
            </a:ln>
          </p:spPr>
          <p:style>
            <a:lnRef idx="0"/>
            <a:fillRef idx="0"/>
            <a:effectRef idx="0"/>
            <a:fontRef idx="minor"/>
          </p:style>
          <p:txBody>
            <a:bodyPr wrap="none" lIns="90000" rIns="90000" tIns="45000" bIns="45000" anchor="ctr">
              <a:noAutofit/>
            </a:bodyPr>
            <a:p>
              <a:pPr algn="ctr">
                <a:lnSpc>
                  <a:spcPct val="100000"/>
                </a:lnSpc>
              </a:pPr>
              <a:r>
                <a:rPr b="0" lang="en-US" sz="2800" spc="-1" strike="noStrike">
                  <a:solidFill>
                    <a:srgbClr val="000000"/>
                  </a:solidFill>
                  <a:latin typeface="Times New Roman"/>
                  <a:cs typeface="Times New Roman"/>
                </a:rPr>
                <a:t>Claim St</a:t>
              </a:r>
              <a:endParaRPr b="0" lang="en-US" sz="2800" spc="-1" strike="noStrike">
                <a:latin typeface="Arial"/>
              </a:endParaRPr>
            </a:p>
            <a:p>
              <a:pPr algn="ctr">
                <a:lnSpc>
                  <a:spcPct val="100000"/>
                </a:lnSpc>
              </a:pPr>
              <a:r>
                <a:rPr b="0" lang="en-US" sz="2800" spc="-1" strike="noStrike">
                  <a:solidFill>
                    <a:srgbClr val="000000"/>
                  </a:solidFill>
                  <a:latin typeface="Times New Roman"/>
                  <a:cs typeface="Times New Roman"/>
                </a:rPr>
                <a:t>SIVS </a:t>
              </a:r>
              <a:endParaRPr b="0" lang="en-US" sz="2800" spc="-1" strike="noStrike">
                <a:latin typeface="Arial"/>
              </a:endParaRPr>
            </a:p>
            <a:p>
              <a:pPr algn="ctr">
                <a:lnSpc>
                  <a:spcPct val="100000"/>
                </a:lnSpc>
              </a:pPr>
              <a:r>
                <a:rPr b="0" lang="en-US" sz="2800" spc="-1" strike="noStrike">
                  <a:solidFill>
                    <a:srgbClr val="000000"/>
                  </a:solidFill>
                  <a:latin typeface="Times New Roman"/>
                  <a:cs typeface="Times New Roman"/>
                </a:rPr>
                <a:t>€</a:t>
              </a:r>
              <a:r>
                <a:rPr b="0" lang="en-US" sz="2800" spc="-1" strike="noStrike">
                  <a:solidFill>
                    <a:srgbClr val="000000"/>
                  </a:solidFill>
                  <a:latin typeface="Times New Roman"/>
                  <a:cs typeface="Times New Roman"/>
                </a:rPr>
                <a:t>3,2</a:t>
              </a:r>
              <a:endParaRPr b="0" lang="en-US" sz="2800" spc="-1" strike="noStrike">
                <a:latin typeface="Arial"/>
              </a:endParaRPr>
            </a:p>
          </p:txBody>
        </p:sp>
        <p:sp>
          <p:nvSpPr>
            <p:cNvPr id="240" name="CustomShape 9"/>
            <p:cNvSpPr/>
            <p:nvPr/>
          </p:nvSpPr>
          <p:spPr>
            <a:xfrm>
              <a:off x="1600200" y="2209680"/>
              <a:ext cx="1752120" cy="1294920"/>
            </a:xfrm>
            <a:prstGeom prst="rect">
              <a:avLst/>
            </a:prstGeom>
            <a:gradFill rotWithShape="0">
              <a:gsLst>
                <a:gs pos="0">
                  <a:srgbClr val="ccccff"/>
                </a:gs>
                <a:gs pos="50000">
                  <a:srgbClr val="ffffff"/>
                </a:gs>
                <a:gs pos="100000">
                  <a:srgbClr val="ccccff"/>
                </a:gs>
              </a:gsLst>
              <a:lin ang="5400000"/>
            </a:gradFill>
            <a:ln w="28440">
              <a:solidFill>
                <a:srgbClr val="800080"/>
              </a:solidFill>
              <a:miter/>
            </a:ln>
          </p:spPr>
          <p:style>
            <a:lnRef idx="0"/>
            <a:fillRef idx="0"/>
            <a:effectRef idx="0"/>
            <a:fontRef idx="minor"/>
          </p:style>
          <p:txBody>
            <a:bodyPr wrap="none" lIns="90000" rIns="90000" tIns="45000" bIns="45000" anchor="ctr">
              <a:noAutofit/>
            </a:bodyPr>
            <a:p>
              <a:pPr algn="ctr">
                <a:lnSpc>
                  <a:spcPct val="100000"/>
                </a:lnSpc>
              </a:pPr>
              <a:r>
                <a:rPr b="0" lang="en-US" sz="2800" spc="-1" strike="noStrike">
                  <a:solidFill>
                    <a:srgbClr val="000000"/>
                  </a:solidFill>
                  <a:latin typeface="Times New Roman"/>
                  <a:cs typeface="Times New Roman"/>
                </a:rPr>
                <a:t>Digitaal</a:t>
              </a:r>
              <a:endParaRPr b="0" lang="en-US" sz="2800" spc="-1" strike="noStrike">
                <a:latin typeface="Arial"/>
              </a:endParaRPr>
            </a:p>
            <a:p>
              <a:pPr algn="ctr">
                <a:lnSpc>
                  <a:spcPct val="100000"/>
                </a:lnSpc>
              </a:pPr>
              <a:r>
                <a:rPr b="0" lang="en-US" sz="2800" spc="-1" strike="noStrike">
                  <a:solidFill>
                    <a:srgbClr val="000000"/>
                  </a:solidFill>
                  <a:latin typeface="Times New Roman"/>
                  <a:cs typeface="Times New Roman"/>
                </a:rPr>
                <a:t>Monument</a:t>
              </a:r>
              <a:endParaRPr b="0" lang="en-US" sz="2800" spc="-1" strike="noStrike">
                <a:latin typeface="Arial"/>
              </a:endParaRPr>
            </a:p>
            <a:p>
              <a:pPr algn="ctr">
                <a:lnSpc>
                  <a:spcPct val="100000"/>
                </a:lnSpc>
              </a:pPr>
              <a:r>
                <a:rPr b="0" lang="en-US" sz="2800" spc="-1" strike="noStrike">
                  <a:solidFill>
                    <a:srgbClr val="000000"/>
                  </a:solidFill>
                  <a:latin typeface="Times New Roman"/>
                  <a:cs typeface="Times New Roman"/>
                </a:rPr>
                <a:t>€</a:t>
              </a:r>
              <a:r>
                <a:rPr b="0" lang="en-US" sz="2800" spc="-1" strike="noStrike">
                  <a:solidFill>
                    <a:srgbClr val="000000"/>
                  </a:solidFill>
                  <a:latin typeface="Times New Roman"/>
                  <a:cs typeface="Times New Roman"/>
                </a:rPr>
                <a:t>2,3</a:t>
              </a:r>
              <a:endParaRPr b="0" lang="en-US" sz="2800" spc="-1" strike="noStrike">
                <a:latin typeface="Arial"/>
              </a:endParaRPr>
            </a:p>
          </p:txBody>
        </p:sp>
      </p:grpSp>
      <p:grpSp>
        <p:nvGrpSpPr>
          <p:cNvPr id="241" name="Group 10"/>
          <p:cNvGrpSpPr/>
          <p:nvPr/>
        </p:nvGrpSpPr>
        <p:grpSpPr>
          <a:xfrm>
            <a:off x="1066680" y="1676160"/>
            <a:ext cx="1143000" cy="533520"/>
            <a:chOff x="1066680" y="1676160"/>
            <a:chExt cx="1143000" cy="533520"/>
          </a:xfrm>
        </p:grpSpPr>
        <p:sp>
          <p:nvSpPr>
            <p:cNvPr id="242" name="Line 11"/>
            <p:cNvSpPr/>
            <p:nvPr/>
          </p:nvSpPr>
          <p:spPr>
            <a:xfrm>
              <a:off x="1066680" y="1676160"/>
              <a:ext cx="0" cy="533520"/>
            </a:xfrm>
            <a:prstGeom prst="line">
              <a:avLst/>
            </a:prstGeom>
            <a:ln w="22320">
              <a:solidFill>
                <a:schemeClr val="tx1"/>
              </a:solidFill>
              <a:round/>
              <a:tailEnd len="med" type="triangle" w="med"/>
            </a:ln>
          </p:spPr>
          <p:style>
            <a:lnRef idx="0"/>
            <a:fillRef idx="0"/>
            <a:effectRef idx="0"/>
            <a:fontRef idx="minor"/>
          </p:style>
        </p:sp>
        <p:sp>
          <p:nvSpPr>
            <p:cNvPr id="243" name="Line 12"/>
            <p:cNvSpPr/>
            <p:nvPr/>
          </p:nvSpPr>
          <p:spPr>
            <a:xfrm>
              <a:off x="2209680" y="1676160"/>
              <a:ext cx="0" cy="533520"/>
            </a:xfrm>
            <a:prstGeom prst="line">
              <a:avLst/>
            </a:prstGeom>
            <a:ln w="22320">
              <a:solidFill>
                <a:schemeClr val="tx1"/>
              </a:solidFill>
              <a:round/>
              <a:tailEnd len="med" type="triangle" w="med"/>
            </a:ln>
          </p:spPr>
          <p:style>
            <a:lnRef idx="0"/>
            <a:fillRef idx="0"/>
            <a:effectRef idx="0"/>
            <a:fontRef idx="minor"/>
          </p:style>
        </p:sp>
      </p:grpSp>
      <p:sp>
        <p:nvSpPr>
          <p:cNvPr id="244" name="CustomShape 13"/>
          <p:cNvSpPr/>
          <p:nvPr/>
        </p:nvSpPr>
        <p:spPr>
          <a:xfrm>
            <a:off x="2743200" y="3657600"/>
            <a:ext cx="4204800" cy="990360"/>
          </a:xfrm>
          <a:prstGeom prst="rect">
            <a:avLst/>
          </a:prstGeom>
          <a:gradFill rotWithShape="0">
            <a:gsLst>
              <a:gs pos="0">
                <a:srgbClr val="33cccc"/>
              </a:gs>
              <a:gs pos="50000">
                <a:srgbClr val="ffffff"/>
              </a:gs>
              <a:gs pos="100000">
                <a:srgbClr val="33cccc"/>
              </a:gs>
            </a:gsLst>
            <a:lin ang="5400000"/>
          </a:gradFill>
          <a:ln w="38160">
            <a:solidFill>
              <a:srgbClr val="666699"/>
            </a:solidFill>
            <a:miter/>
          </a:ln>
        </p:spPr>
        <p:style>
          <a:lnRef idx="0"/>
          <a:fillRef idx="0"/>
          <a:effectRef idx="0"/>
          <a:fontRef idx="minor"/>
        </p:style>
        <p:txBody>
          <a:bodyPr wrap="none" lIns="90000" rIns="90000" tIns="45000" bIns="45000" anchor="ctr">
            <a:noAutofit/>
          </a:bodyPr>
          <a:p>
            <a:pPr algn="ctr">
              <a:lnSpc>
                <a:spcPct val="100000"/>
              </a:lnSpc>
            </a:pPr>
            <a:r>
              <a:rPr b="0" lang="en-US" sz="2800" spc="-1" strike="noStrike">
                <a:solidFill>
                  <a:srgbClr val="000000"/>
                </a:solidFill>
                <a:latin typeface="Times New Roman"/>
                <a:cs typeface="Times New Roman"/>
              </a:rPr>
              <a:t>SIM + Claim St + Jur (2003)</a:t>
            </a:r>
            <a:endParaRPr b="0" lang="en-US" sz="2800" spc="-1" strike="noStrike">
              <a:latin typeface="Arial"/>
            </a:endParaRPr>
          </a:p>
          <a:p>
            <a:pPr algn="ctr">
              <a:lnSpc>
                <a:spcPct val="100000"/>
              </a:lnSpc>
            </a:pPr>
            <a:r>
              <a:rPr b="0" lang="en-US" sz="2800" spc="-1" strike="noStrike">
                <a:solidFill>
                  <a:srgbClr val="000000"/>
                </a:solidFill>
                <a:latin typeface="Times New Roman"/>
                <a:cs typeface="Times New Roman"/>
              </a:rPr>
              <a:t>€</a:t>
            </a:r>
            <a:r>
              <a:rPr b="0" lang="en-US" sz="2800" spc="-1" strike="noStrike">
                <a:solidFill>
                  <a:srgbClr val="000000"/>
                </a:solidFill>
                <a:latin typeface="Times New Roman"/>
                <a:cs typeface="Times New Roman"/>
              </a:rPr>
              <a:t>108 + €50,8 = €158,8</a:t>
            </a:r>
            <a:endParaRPr b="0" lang="en-US" sz="2800" spc="-1" strike="noStrike">
              <a:latin typeface="Arial"/>
            </a:endParaRPr>
          </a:p>
        </p:txBody>
      </p:sp>
      <p:grpSp>
        <p:nvGrpSpPr>
          <p:cNvPr id="245" name="Group 14"/>
          <p:cNvGrpSpPr/>
          <p:nvPr/>
        </p:nvGrpSpPr>
        <p:grpSpPr>
          <a:xfrm>
            <a:off x="609480" y="4952880"/>
            <a:ext cx="8229240" cy="1752120"/>
            <a:chOff x="609480" y="4952880"/>
            <a:chExt cx="8229240" cy="1752120"/>
          </a:xfrm>
        </p:grpSpPr>
        <p:sp>
          <p:nvSpPr>
            <p:cNvPr id="246" name="CustomShape 15"/>
            <p:cNvSpPr/>
            <p:nvPr/>
          </p:nvSpPr>
          <p:spPr>
            <a:xfrm>
              <a:off x="609480" y="4952880"/>
              <a:ext cx="2285640" cy="1752120"/>
            </a:xfrm>
            <a:prstGeom prst="rect">
              <a:avLst/>
            </a:prstGeom>
            <a:gradFill rotWithShape="0">
              <a:gsLst>
                <a:gs pos="0">
                  <a:srgbClr val="ffffcc"/>
                </a:gs>
                <a:gs pos="100000">
                  <a:srgbClr val="ffcc99"/>
                </a:gs>
              </a:gsLst>
              <a:lin ang="5400000"/>
            </a:gradFill>
            <a:ln w="38160">
              <a:solidFill>
                <a:srgbClr val="fea81c"/>
              </a:solidFill>
              <a:miter/>
            </a:ln>
          </p:spPr>
          <p:style>
            <a:lnRef idx="0"/>
            <a:fillRef idx="0"/>
            <a:effectRef idx="0"/>
            <a:fontRef idx="minor"/>
          </p:style>
          <p:txBody>
            <a:bodyPr wrap="none" lIns="90000" rIns="90000" tIns="45000" bIns="45000" anchor="ctr">
              <a:noAutofit/>
            </a:bodyPr>
            <a:p>
              <a:pPr algn="ctr">
                <a:lnSpc>
                  <a:spcPct val="100000"/>
                </a:lnSpc>
              </a:pPr>
              <a:r>
                <a:rPr b="0" lang="en-US" sz="2800" spc="-1" strike="noStrike">
                  <a:solidFill>
                    <a:srgbClr val="000000"/>
                  </a:solidFill>
                  <a:latin typeface="Times New Roman"/>
                  <a:cs typeface="Times New Roman"/>
                </a:rPr>
                <a:t>Individuele</a:t>
              </a:r>
              <a:endParaRPr b="0" lang="en-US" sz="2800" spc="-1" strike="noStrike">
                <a:latin typeface="Arial"/>
              </a:endParaRPr>
            </a:p>
            <a:p>
              <a:pPr algn="ctr">
                <a:lnSpc>
                  <a:spcPct val="100000"/>
                </a:lnSpc>
              </a:pPr>
              <a:r>
                <a:rPr b="0" lang="en-US" sz="2800" spc="-1" strike="noStrike">
                  <a:solidFill>
                    <a:srgbClr val="000000"/>
                  </a:solidFill>
                  <a:latin typeface="Times New Roman"/>
                  <a:cs typeface="Times New Roman"/>
                </a:rPr>
                <a:t>Uitkeringen</a:t>
              </a:r>
              <a:endParaRPr b="0" lang="en-US" sz="2800" spc="-1" strike="noStrike">
                <a:latin typeface="Arial"/>
              </a:endParaRPr>
            </a:p>
            <a:p>
              <a:pPr algn="ctr">
                <a:lnSpc>
                  <a:spcPct val="100000"/>
                </a:lnSpc>
              </a:pPr>
              <a:r>
                <a:rPr b="0" lang="en-US" sz="2800" spc="-1" strike="noStrike">
                  <a:solidFill>
                    <a:srgbClr val="000000"/>
                  </a:solidFill>
                  <a:latin typeface="Times New Roman"/>
                  <a:cs typeface="Times New Roman"/>
                </a:rPr>
                <a:t>€</a:t>
              </a:r>
              <a:r>
                <a:rPr b="0" lang="en-US" sz="2800" spc="-1" strike="noStrike">
                  <a:solidFill>
                    <a:srgbClr val="000000"/>
                  </a:solidFill>
                  <a:latin typeface="Times New Roman"/>
                  <a:cs typeface="Times New Roman"/>
                </a:rPr>
                <a:t>126,5</a:t>
              </a:r>
              <a:endParaRPr b="0" lang="en-US" sz="2800" spc="-1" strike="noStrike">
                <a:latin typeface="Arial"/>
              </a:endParaRPr>
            </a:p>
          </p:txBody>
        </p:sp>
        <p:sp>
          <p:nvSpPr>
            <p:cNvPr id="247" name="CustomShape 16"/>
            <p:cNvSpPr/>
            <p:nvPr/>
          </p:nvSpPr>
          <p:spPr>
            <a:xfrm>
              <a:off x="3581280" y="4952880"/>
              <a:ext cx="2285640" cy="1752120"/>
            </a:xfrm>
            <a:prstGeom prst="rect">
              <a:avLst/>
            </a:prstGeom>
            <a:gradFill rotWithShape="0">
              <a:gsLst>
                <a:gs pos="0">
                  <a:srgbClr val="f4f4a4"/>
                </a:gs>
                <a:gs pos="100000">
                  <a:srgbClr val="ffcc99"/>
                </a:gs>
              </a:gsLst>
              <a:lin ang="5400000"/>
            </a:gradFill>
            <a:ln w="38160">
              <a:solidFill>
                <a:srgbClr val="fea81c"/>
              </a:solidFill>
              <a:miter/>
            </a:ln>
          </p:spPr>
          <p:style>
            <a:lnRef idx="0"/>
            <a:fillRef idx="0"/>
            <a:effectRef idx="0"/>
            <a:fontRef idx="minor"/>
          </p:style>
          <p:txBody>
            <a:bodyPr wrap="none" lIns="90000" rIns="90000" tIns="45000" bIns="45000" anchor="ctr">
              <a:noAutofit/>
            </a:bodyPr>
            <a:p>
              <a:pPr algn="ctr">
                <a:lnSpc>
                  <a:spcPct val="100000"/>
                </a:lnSpc>
              </a:pPr>
              <a:r>
                <a:rPr b="0" lang="en-US" sz="2800" spc="-1" strike="noStrike">
                  <a:solidFill>
                    <a:srgbClr val="000000"/>
                  </a:solidFill>
                  <a:latin typeface="Times New Roman"/>
                  <a:cs typeface="Times New Roman"/>
                </a:rPr>
                <a:t>COM</a:t>
              </a:r>
              <a:endParaRPr b="0" lang="en-US" sz="2800" spc="-1" strike="noStrike">
                <a:latin typeface="Arial"/>
              </a:endParaRPr>
            </a:p>
            <a:p>
              <a:pPr algn="ctr">
                <a:lnSpc>
                  <a:spcPct val="100000"/>
                </a:lnSpc>
              </a:pPr>
              <a:r>
                <a:rPr b="0" lang="en-US" sz="2800" spc="-1" strike="noStrike">
                  <a:solidFill>
                    <a:srgbClr val="000000"/>
                  </a:solidFill>
                  <a:latin typeface="Times New Roman"/>
                  <a:cs typeface="Times New Roman"/>
                </a:rPr>
                <a:t>Collectieve</a:t>
              </a:r>
              <a:endParaRPr b="0" lang="en-US" sz="2800" spc="-1" strike="noStrike">
                <a:latin typeface="Arial"/>
              </a:endParaRPr>
            </a:p>
            <a:p>
              <a:pPr algn="ctr">
                <a:lnSpc>
                  <a:spcPct val="100000"/>
                </a:lnSpc>
              </a:pPr>
              <a:r>
                <a:rPr b="0" lang="en-US" sz="2800" spc="-1" strike="noStrike">
                  <a:solidFill>
                    <a:srgbClr val="000000"/>
                  </a:solidFill>
                  <a:latin typeface="Times New Roman"/>
                  <a:cs typeface="Times New Roman"/>
                </a:rPr>
                <a:t>Doelen NL</a:t>
              </a:r>
              <a:endParaRPr b="0" lang="en-US" sz="2800" spc="-1" strike="noStrike">
                <a:latin typeface="Arial"/>
              </a:endParaRPr>
            </a:p>
            <a:p>
              <a:pPr algn="ctr">
                <a:lnSpc>
                  <a:spcPct val="100000"/>
                </a:lnSpc>
              </a:pPr>
              <a:r>
                <a:rPr b="0" lang="en-US" sz="2800" spc="-1" strike="noStrike">
                  <a:solidFill>
                    <a:srgbClr val="000000"/>
                  </a:solidFill>
                  <a:latin typeface="Times New Roman"/>
                  <a:cs typeface="Times New Roman"/>
                </a:rPr>
                <a:t>€</a:t>
              </a:r>
              <a:r>
                <a:rPr b="0" lang="en-US" sz="2800" spc="-1" strike="noStrike">
                  <a:solidFill>
                    <a:srgbClr val="000000"/>
                  </a:solidFill>
                  <a:latin typeface="Times New Roman"/>
                  <a:cs typeface="Times New Roman"/>
                </a:rPr>
                <a:t>23,9</a:t>
              </a:r>
              <a:endParaRPr b="0" lang="en-US" sz="2800" spc="-1" strike="noStrike">
                <a:latin typeface="Arial"/>
              </a:endParaRPr>
            </a:p>
          </p:txBody>
        </p:sp>
        <p:sp>
          <p:nvSpPr>
            <p:cNvPr id="248" name="CustomShape 17"/>
            <p:cNvSpPr/>
            <p:nvPr/>
          </p:nvSpPr>
          <p:spPr>
            <a:xfrm>
              <a:off x="6553080" y="4952880"/>
              <a:ext cx="2285640" cy="1752120"/>
            </a:xfrm>
            <a:prstGeom prst="rect">
              <a:avLst/>
            </a:prstGeom>
            <a:gradFill rotWithShape="0">
              <a:gsLst>
                <a:gs pos="0">
                  <a:srgbClr val="ffff66"/>
                </a:gs>
                <a:gs pos="100000">
                  <a:srgbClr val="ffcc99"/>
                </a:gs>
              </a:gsLst>
              <a:lin ang="5400000"/>
            </a:gradFill>
            <a:ln w="38160">
              <a:solidFill>
                <a:srgbClr val="fea81c"/>
              </a:solidFill>
              <a:miter/>
            </a:ln>
          </p:spPr>
          <p:style>
            <a:lnRef idx="0"/>
            <a:fillRef idx="0"/>
            <a:effectRef idx="0"/>
            <a:fontRef idx="minor"/>
          </p:style>
          <p:txBody>
            <a:bodyPr wrap="none" lIns="90000" rIns="90000" tIns="45000" bIns="45000" anchor="ctr">
              <a:noAutofit/>
            </a:bodyPr>
            <a:p>
              <a:pPr algn="ctr">
                <a:lnSpc>
                  <a:spcPct val="100000"/>
                </a:lnSpc>
              </a:pPr>
              <a:r>
                <a:rPr b="0" lang="en-US" sz="2800" spc="-1" strike="noStrike">
                  <a:solidFill>
                    <a:srgbClr val="000000"/>
                  </a:solidFill>
                  <a:latin typeface="Times New Roman"/>
                  <a:cs typeface="Times New Roman"/>
                </a:rPr>
                <a:t>SCMI</a:t>
              </a:r>
              <a:endParaRPr b="0" lang="en-US" sz="2800" spc="-1" strike="noStrike">
                <a:latin typeface="Arial"/>
              </a:endParaRPr>
            </a:p>
            <a:p>
              <a:pPr algn="ctr">
                <a:lnSpc>
                  <a:spcPct val="100000"/>
                </a:lnSpc>
              </a:pPr>
              <a:r>
                <a:rPr b="0" lang="en-US" sz="2800" spc="-1" strike="noStrike">
                  <a:solidFill>
                    <a:srgbClr val="000000"/>
                  </a:solidFill>
                  <a:latin typeface="Times New Roman"/>
                  <a:cs typeface="Times New Roman"/>
                </a:rPr>
                <a:t>Collectieve</a:t>
              </a:r>
              <a:endParaRPr b="0" lang="en-US" sz="2800" spc="-1" strike="noStrike">
                <a:latin typeface="Arial"/>
              </a:endParaRPr>
            </a:p>
            <a:p>
              <a:pPr algn="ctr">
                <a:lnSpc>
                  <a:spcPct val="100000"/>
                </a:lnSpc>
              </a:pPr>
              <a:r>
                <a:rPr b="0" lang="en-US" sz="2800" spc="-1" strike="noStrike">
                  <a:solidFill>
                    <a:srgbClr val="000000"/>
                  </a:solidFill>
                  <a:latin typeface="Times New Roman"/>
                  <a:cs typeface="Times New Roman"/>
                </a:rPr>
                <a:t>Doelen IL</a:t>
              </a:r>
              <a:endParaRPr b="0" lang="en-US" sz="2800" spc="-1" strike="noStrike">
                <a:latin typeface="Arial"/>
              </a:endParaRPr>
            </a:p>
            <a:p>
              <a:pPr algn="ctr">
                <a:lnSpc>
                  <a:spcPct val="100000"/>
                </a:lnSpc>
              </a:pPr>
              <a:r>
                <a:rPr b="0" lang="en-US" sz="2800" spc="-1" strike="noStrike">
                  <a:solidFill>
                    <a:srgbClr val="000000"/>
                  </a:solidFill>
                  <a:latin typeface="Times New Roman"/>
                  <a:cs typeface="Times New Roman"/>
                </a:rPr>
                <a:t>€</a:t>
              </a:r>
              <a:r>
                <a:rPr b="0" lang="en-US" sz="2800" spc="-1" strike="noStrike">
                  <a:solidFill>
                    <a:srgbClr val="000000"/>
                  </a:solidFill>
                  <a:latin typeface="Times New Roman"/>
                  <a:cs typeface="Times New Roman"/>
                </a:rPr>
                <a:t>8,4</a:t>
              </a:r>
              <a:endParaRPr b="0" lang="en-US" sz="2800" spc="-1" strike="noStrike">
                <a:latin typeface="Arial"/>
              </a:endParaRPr>
            </a:p>
          </p:txBody>
        </p:sp>
      </p:grpSp>
      <p:grpSp>
        <p:nvGrpSpPr>
          <p:cNvPr id="249" name="Group 18"/>
          <p:cNvGrpSpPr/>
          <p:nvPr/>
        </p:nvGrpSpPr>
        <p:grpSpPr>
          <a:xfrm>
            <a:off x="6105600" y="2209680"/>
            <a:ext cx="2961720" cy="1294920"/>
            <a:chOff x="6105600" y="2209680"/>
            <a:chExt cx="2961720" cy="1294920"/>
          </a:xfrm>
        </p:grpSpPr>
        <p:sp>
          <p:nvSpPr>
            <p:cNvPr id="250" name="CustomShape 19"/>
            <p:cNvSpPr/>
            <p:nvPr/>
          </p:nvSpPr>
          <p:spPr>
            <a:xfrm>
              <a:off x="6105600" y="2209680"/>
              <a:ext cx="1437840" cy="1294920"/>
            </a:xfrm>
            <a:prstGeom prst="rect">
              <a:avLst/>
            </a:prstGeom>
            <a:gradFill rotWithShape="0">
              <a:gsLst>
                <a:gs pos="0">
                  <a:srgbClr val="66ffff"/>
                </a:gs>
                <a:gs pos="100000">
                  <a:srgbClr val="99ccff"/>
                </a:gs>
              </a:gsLst>
              <a:lin ang="5400000"/>
            </a:gradFill>
            <a:ln w="28440">
              <a:solidFill>
                <a:srgbClr val="800080"/>
              </a:solidFill>
              <a:miter/>
            </a:ln>
          </p:spPr>
          <p:style>
            <a:lnRef idx="0"/>
            <a:fillRef idx="0"/>
            <a:effectRef idx="0"/>
            <a:fontRef idx="minor"/>
          </p:style>
          <p:txBody>
            <a:bodyPr wrap="none" lIns="90000" rIns="90000" tIns="45000" bIns="45000" anchor="ctr">
              <a:noAutofit/>
            </a:bodyPr>
            <a:p>
              <a:pPr algn="ctr">
                <a:lnSpc>
                  <a:spcPct val="100000"/>
                </a:lnSpc>
              </a:pPr>
              <a:r>
                <a:rPr b="0" lang="en-US" sz="2800" spc="-1" strike="noStrike">
                  <a:solidFill>
                    <a:srgbClr val="000000"/>
                  </a:solidFill>
                  <a:latin typeface="Times New Roman"/>
                  <a:cs typeface="Times New Roman"/>
                </a:rPr>
                <a:t>Claim St</a:t>
              </a:r>
              <a:endParaRPr b="0" lang="en-US" sz="2800" spc="-1" strike="noStrike">
                <a:latin typeface="Arial"/>
              </a:endParaRPr>
            </a:p>
            <a:p>
              <a:pPr algn="ctr">
                <a:lnSpc>
                  <a:spcPct val="100000"/>
                </a:lnSpc>
              </a:pPr>
              <a:r>
                <a:rPr b="0" lang="en-US" sz="2800" spc="-1" strike="noStrike">
                  <a:solidFill>
                    <a:srgbClr val="000000"/>
                  </a:solidFill>
                  <a:latin typeface="Times New Roman"/>
                  <a:cs typeface="Times New Roman"/>
                </a:rPr>
                <a:t>SIES</a:t>
              </a:r>
              <a:endParaRPr b="0" lang="en-US" sz="2800" spc="-1" strike="noStrike">
                <a:latin typeface="Arial"/>
              </a:endParaRPr>
            </a:p>
            <a:p>
              <a:pPr algn="ctr">
                <a:lnSpc>
                  <a:spcPct val="100000"/>
                </a:lnSpc>
              </a:pPr>
              <a:r>
                <a:rPr b="0" lang="en-US" sz="2800" spc="-1" strike="noStrike">
                  <a:solidFill>
                    <a:srgbClr val="000000"/>
                  </a:solidFill>
                  <a:latin typeface="Times New Roman"/>
                  <a:cs typeface="Times New Roman"/>
                </a:rPr>
                <a:t>€</a:t>
              </a:r>
              <a:r>
                <a:rPr b="0" lang="en-US" sz="2800" spc="-1" strike="noStrike">
                  <a:solidFill>
                    <a:srgbClr val="000000"/>
                  </a:solidFill>
                  <a:latin typeface="Times New Roman"/>
                  <a:cs typeface="Times New Roman"/>
                </a:rPr>
                <a:t>34,0</a:t>
              </a:r>
              <a:endParaRPr b="0" lang="en-US" sz="2800" spc="-1" strike="noStrike">
                <a:latin typeface="Arial"/>
              </a:endParaRPr>
            </a:p>
          </p:txBody>
        </p:sp>
        <p:sp>
          <p:nvSpPr>
            <p:cNvPr id="251" name="CustomShape 20"/>
            <p:cNvSpPr/>
            <p:nvPr/>
          </p:nvSpPr>
          <p:spPr>
            <a:xfrm>
              <a:off x="7696080" y="2209680"/>
              <a:ext cx="1371240" cy="1294920"/>
            </a:xfrm>
            <a:prstGeom prst="rect">
              <a:avLst/>
            </a:prstGeom>
            <a:gradFill rotWithShape="0">
              <a:gsLst>
                <a:gs pos="0">
                  <a:srgbClr val="66ffff"/>
                </a:gs>
                <a:gs pos="100000">
                  <a:srgbClr val="99ccff"/>
                </a:gs>
              </a:gsLst>
              <a:lin ang="5400000"/>
            </a:gradFill>
            <a:ln w="28440">
              <a:solidFill>
                <a:srgbClr val="800080"/>
              </a:solidFill>
              <a:miter/>
            </a:ln>
          </p:spPr>
          <p:style>
            <a:lnRef idx="0"/>
            <a:fillRef idx="0"/>
            <a:effectRef idx="0"/>
            <a:fontRef idx="minor"/>
          </p:style>
          <p:txBody>
            <a:bodyPr wrap="none" lIns="90000" rIns="90000" tIns="45000" bIns="45000" anchor="ctr">
              <a:noAutofit/>
            </a:bodyPr>
            <a:p>
              <a:pPr algn="ctr">
                <a:lnSpc>
                  <a:spcPct val="100000"/>
                </a:lnSpc>
              </a:pPr>
              <a:r>
                <a:rPr b="0" lang="en-US" sz="2800" spc="-1" strike="noStrike">
                  <a:solidFill>
                    <a:srgbClr val="000000"/>
                  </a:solidFill>
                  <a:latin typeface="Times New Roman"/>
                  <a:cs typeface="Times New Roman"/>
                </a:rPr>
                <a:t>Juridisch</a:t>
              </a:r>
              <a:endParaRPr b="0" lang="en-US" sz="2800" spc="-1" strike="noStrike">
                <a:latin typeface="Arial"/>
              </a:endParaRPr>
            </a:p>
            <a:p>
              <a:pPr algn="ctr">
                <a:lnSpc>
                  <a:spcPct val="100000"/>
                </a:lnSpc>
              </a:pPr>
              <a:r>
                <a:rPr b="0" lang="en-US" sz="2800" spc="-1" strike="noStrike">
                  <a:solidFill>
                    <a:srgbClr val="000000"/>
                  </a:solidFill>
                  <a:latin typeface="Times New Roman"/>
                  <a:cs typeface="Times New Roman"/>
                </a:rPr>
                <a:t>bijstand</a:t>
              </a:r>
              <a:endParaRPr b="0" lang="en-US" sz="2800" spc="-1" strike="noStrike">
                <a:latin typeface="Arial"/>
              </a:endParaRPr>
            </a:p>
            <a:p>
              <a:pPr algn="ctr">
                <a:lnSpc>
                  <a:spcPct val="100000"/>
                </a:lnSpc>
              </a:pPr>
              <a:r>
                <a:rPr b="0" lang="en-US" sz="2800" spc="-1" strike="noStrike">
                  <a:solidFill>
                    <a:srgbClr val="000000"/>
                  </a:solidFill>
                  <a:latin typeface="Times New Roman"/>
                  <a:cs typeface="Times New Roman"/>
                </a:rPr>
                <a:t>€</a:t>
              </a:r>
              <a:r>
                <a:rPr b="0" lang="en-US" sz="2800" spc="-1" strike="noStrike">
                  <a:solidFill>
                    <a:srgbClr val="000000"/>
                  </a:solidFill>
                  <a:latin typeface="Times New Roman"/>
                  <a:cs typeface="Times New Roman"/>
                </a:rPr>
                <a:t>11,3</a:t>
              </a:r>
              <a:endParaRPr b="0" lang="en-US" sz="2800" spc="-1" strike="noStrike">
                <a:latin typeface="Arial"/>
              </a:endParaRPr>
            </a:p>
          </p:txBody>
        </p:sp>
      </p:grpSp>
      <p:sp>
        <p:nvSpPr>
          <p:cNvPr id="252" name="CustomShape 21"/>
          <p:cNvSpPr/>
          <p:nvPr/>
        </p:nvSpPr>
        <p:spPr>
          <a:xfrm>
            <a:off x="4191120" y="2209680"/>
            <a:ext cx="1371240" cy="1294920"/>
          </a:xfrm>
          <a:prstGeom prst="rect">
            <a:avLst/>
          </a:prstGeom>
          <a:gradFill rotWithShape="0">
            <a:gsLst>
              <a:gs pos="0">
                <a:srgbClr val="00ccff"/>
              </a:gs>
              <a:gs pos="100000">
                <a:srgbClr val="99eaff"/>
              </a:gs>
            </a:gsLst>
            <a:path path="rect"/>
          </a:gradFill>
          <a:ln w="28440">
            <a:solidFill>
              <a:srgbClr val="800080"/>
            </a:solidFill>
            <a:miter/>
          </a:ln>
        </p:spPr>
        <p:style>
          <a:lnRef idx="0"/>
          <a:fillRef idx="0"/>
          <a:effectRef idx="0"/>
          <a:fontRef idx="minor"/>
        </p:style>
        <p:txBody>
          <a:bodyPr wrap="none" lIns="90000" rIns="90000" tIns="45000" bIns="45000" anchor="ctr">
            <a:noAutofit/>
          </a:bodyPr>
          <a:p>
            <a:pPr algn="ctr">
              <a:lnSpc>
                <a:spcPct val="100000"/>
              </a:lnSpc>
            </a:pPr>
            <a:r>
              <a:rPr b="0" lang="en-US" sz="2800" spc="-1" strike="noStrike">
                <a:solidFill>
                  <a:srgbClr val="000000"/>
                </a:solidFill>
                <a:latin typeface="Times New Roman"/>
                <a:cs typeface="Times New Roman"/>
              </a:rPr>
              <a:t>Claim St</a:t>
            </a:r>
            <a:endParaRPr b="0" lang="en-US" sz="2800" spc="-1" strike="noStrike">
              <a:latin typeface="Arial"/>
            </a:endParaRPr>
          </a:p>
          <a:p>
            <a:pPr algn="ctr">
              <a:lnSpc>
                <a:spcPct val="100000"/>
              </a:lnSpc>
            </a:pPr>
            <a:r>
              <a:rPr b="0" lang="en-US" sz="2800" spc="-1" strike="noStrike">
                <a:solidFill>
                  <a:srgbClr val="000000"/>
                </a:solidFill>
                <a:latin typeface="Times New Roman"/>
                <a:cs typeface="Times New Roman"/>
              </a:rPr>
              <a:t>SIBS</a:t>
            </a:r>
            <a:endParaRPr b="0" lang="en-US" sz="2800" spc="-1" strike="noStrike">
              <a:latin typeface="Arial"/>
            </a:endParaRPr>
          </a:p>
          <a:p>
            <a:pPr algn="ctr">
              <a:lnSpc>
                <a:spcPct val="100000"/>
              </a:lnSpc>
            </a:pPr>
            <a:r>
              <a:rPr b="0" lang="en-US" sz="2800" spc="-1" strike="noStrike">
                <a:solidFill>
                  <a:srgbClr val="000000"/>
                </a:solidFill>
                <a:latin typeface="Times New Roman"/>
                <a:cs typeface="Times New Roman"/>
              </a:rPr>
              <a:t>€</a:t>
            </a:r>
            <a:r>
              <a:rPr b="0" lang="en-US" sz="2800" spc="-1" strike="noStrike">
                <a:solidFill>
                  <a:srgbClr val="000000"/>
                </a:solidFill>
                <a:latin typeface="Times New Roman"/>
                <a:cs typeface="Times New Roman"/>
              </a:rPr>
              <a:t>2,3</a:t>
            </a:r>
            <a:endParaRPr b="0" lang="en-US" sz="2800" spc="-1" strike="noStrike">
              <a:latin typeface="Arial"/>
            </a:endParaRPr>
          </a:p>
        </p:txBody>
      </p:sp>
      <p:grpSp>
        <p:nvGrpSpPr>
          <p:cNvPr id="253" name="Group 22"/>
          <p:cNvGrpSpPr/>
          <p:nvPr/>
        </p:nvGrpSpPr>
        <p:grpSpPr>
          <a:xfrm>
            <a:off x="7162560" y="1676160"/>
            <a:ext cx="1143000" cy="533520"/>
            <a:chOff x="7162560" y="1676160"/>
            <a:chExt cx="1143000" cy="533520"/>
          </a:xfrm>
        </p:grpSpPr>
        <p:sp>
          <p:nvSpPr>
            <p:cNvPr id="254" name="Line 23"/>
            <p:cNvSpPr/>
            <p:nvPr/>
          </p:nvSpPr>
          <p:spPr>
            <a:xfrm>
              <a:off x="7162560" y="1676160"/>
              <a:ext cx="0" cy="533520"/>
            </a:xfrm>
            <a:prstGeom prst="line">
              <a:avLst/>
            </a:prstGeom>
            <a:ln w="22320">
              <a:solidFill>
                <a:schemeClr val="tx1"/>
              </a:solidFill>
              <a:round/>
              <a:tailEnd len="med" type="triangle" w="med"/>
            </a:ln>
          </p:spPr>
          <p:style>
            <a:lnRef idx="0"/>
            <a:fillRef idx="0"/>
            <a:effectRef idx="0"/>
            <a:fontRef idx="minor"/>
          </p:style>
        </p:sp>
        <p:sp>
          <p:nvSpPr>
            <p:cNvPr id="255" name="Line 24"/>
            <p:cNvSpPr/>
            <p:nvPr/>
          </p:nvSpPr>
          <p:spPr>
            <a:xfrm>
              <a:off x="8305560" y="1676160"/>
              <a:ext cx="0" cy="533520"/>
            </a:xfrm>
            <a:prstGeom prst="line">
              <a:avLst/>
            </a:prstGeom>
            <a:ln w="22320">
              <a:solidFill>
                <a:schemeClr val="tx1"/>
              </a:solidFill>
              <a:round/>
              <a:tailEnd len="med" type="triangle" w="med"/>
            </a:ln>
          </p:spPr>
          <p:style>
            <a:lnRef idx="0"/>
            <a:fillRef idx="0"/>
            <a:effectRef idx="0"/>
            <a:fontRef idx="minor"/>
          </p:style>
        </p:sp>
      </p:grpSp>
      <p:sp>
        <p:nvSpPr>
          <p:cNvPr id="256" name="Line 25"/>
          <p:cNvSpPr/>
          <p:nvPr/>
        </p:nvSpPr>
        <p:spPr>
          <a:xfrm>
            <a:off x="4800600" y="1676160"/>
            <a:ext cx="0" cy="533520"/>
          </a:xfrm>
          <a:prstGeom prst="line">
            <a:avLst/>
          </a:prstGeom>
          <a:ln w="22320">
            <a:solidFill>
              <a:schemeClr val="tx1"/>
            </a:solidFill>
            <a:round/>
            <a:tailEnd len="med" type="triangle" w="med"/>
          </a:ln>
        </p:spPr>
        <p:style>
          <a:lnRef idx="0"/>
          <a:fillRef idx="0"/>
          <a:effectRef idx="0"/>
          <a:fontRef idx="minor"/>
        </p:style>
      </p:sp>
      <p:sp>
        <p:nvSpPr>
          <p:cNvPr id="257" name="Line 26"/>
          <p:cNvSpPr/>
          <p:nvPr/>
        </p:nvSpPr>
        <p:spPr>
          <a:xfrm>
            <a:off x="4716000" y="4647960"/>
            <a:ext cx="0" cy="304920"/>
          </a:xfrm>
          <a:prstGeom prst="line">
            <a:avLst/>
          </a:prstGeom>
          <a:ln w="22320">
            <a:solidFill>
              <a:schemeClr val="tx1"/>
            </a:solidFill>
            <a:round/>
            <a:tailEnd len="med" type="triangle" w="med"/>
          </a:ln>
        </p:spPr>
        <p:style>
          <a:lnRef idx="0"/>
          <a:fillRef idx="0"/>
          <a:effectRef idx="0"/>
          <a:fontRef idx="minor"/>
        </p:style>
      </p:sp>
      <p:grpSp>
        <p:nvGrpSpPr>
          <p:cNvPr id="258" name="Group 27"/>
          <p:cNvGrpSpPr/>
          <p:nvPr/>
        </p:nvGrpSpPr>
        <p:grpSpPr>
          <a:xfrm>
            <a:off x="2743200" y="1676160"/>
            <a:ext cx="3886200" cy="1981440"/>
            <a:chOff x="2743200" y="1676160"/>
            <a:chExt cx="3886200" cy="1981440"/>
          </a:xfrm>
        </p:grpSpPr>
        <p:grpSp>
          <p:nvGrpSpPr>
            <p:cNvPr id="259" name="Group 28"/>
            <p:cNvGrpSpPr/>
            <p:nvPr/>
          </p:nvGrpSpPr>
          <p:grpSpPr>
            <a:xfrm>
              <a:off x="2743200" y="1676160"/>
              <a:ext cx="914400" cy="1981440"/>
              <a:chOff x="2743200" y="1676160"/>
              <a:chExt cx="914400" cy="1981440"/>
            </a:xfrm>
          </p:grpSpPr>
          <p:sp>
            <p:nvSpPr>
              <p:cNvPr id="260" name="Line 29"/>
              <p:cNvSpPr/>
              <p:nvPr/>
            </p:nvSpPr>
            <p:spPr>
              <a:xfrm>
                <a:off x="2743200" y="1676160"/>
                <a:ext cx="0" cy="237960"/>
              </a:xfrm>
              <a:prstGeom prst="line">
                <a:avLst/>
              </a:prstGeom>
              <a:ln w="22320">
                <a:solidFill>
                  <a:schemeClr val="tx1"/>
                </a:solidFill>
                <a:round/>
              </a:ln>
            </p:spPr>
            <p:style>
              <a:lnRef idx="0"/>
              <a:fillRef idx="0"/>
              <a:effectRef idx="0"/>
              <a:fontRef idx="minor"/>
            </p:style>
          </p:sp>
          <p:sp>
            <p:nvSpPr>
              <p:cNvPr id="261" name="Line 30"/>
              <p:cNvSpPr/>
              <p:nvPr/>
            </p:nvSpPr>
            <p:spPr>
              <a:xfrm>
                <a:off x="2743200" y="1914120"/>
                <a:ext cx="685800" cy="0"/>
              </a:xfrm>
              <a:prstGeom prst="line">
                <a:avLst/>
              </a:prstGeom>
              <a:ln w="22320">
                <a:solidFill>
                  <a:schemeClr val="tx1"/>
                </a:solidFill>
                <a:round/>
              </a:ln>
            </p:spPr>
            <p:style>
              <a:lnRef idx="0"/>
              <a:fillRef idx="0"/>
              <a:effectRef idx="0"/>
              <a:fontRef idx="minor"/>
            </p:style>
          </p:sp>
          <p:sp>
            <p:nvSpPr>
              <p:cNvPr id="262" name="Line 31"/>
              <p:cNvSpPr/>
              <p:nvPr/>
            </p:nvSpPr>
            <p:spPr>
              <a:xfrm>
                <a:off x="3429000" y="1914120"/>
                <a:ext cx="228600" cy="1743480"/>
              </a:xfrm>
              <a:prstGeom prst="line">
                <a:avLst/>
              </a:prstGeom>
              <a:ln w="22320">
                <a:solidFill>
                  <a:schemeClr val="tx1"/>
                </a:solidFill>
                <a:round/>
                <a:tailEnd len="med" type="triangle" w="med"/>
              </a:ln>
            </p:spPr>
            <p:style>
              <a:lnRef idx="0"/>
              <a:fillRef idx="0"/>
              <a:effectRef idx="0"/>
              <a:fontRef idx="minor"/>
            </p:style>
          </p:sp>
        </p:grpSp>
        <p:grpSp>
          <p:nvGrpSpPr>
            <p:cNvPr id="263" name="Group 32"/>
            <p:cNvGrpSpPr/>
            <p:nvPr/>
          </p:nvGrpSpPr>
          <p:grpSpPr>
            <a:xfrm>
              <a:off x="5715000" y="1676160"/>
              <a:ext cx="914400" cy="1981440"/>
              <a:chOff x="5715000" y="1676160"/>
              <a:chExt cx="914400" cy="1981440"/>
            </a:xfrm>
          </p:grpSpPr>
          <p:sp>
            <p:nvSpPr>
              <p:cNvPr id="264" name="Line 33"/>
              <p:cNvSpPr/>
              <p:nvPr/>
            </p:nvSpPr>
            <p:spPr>
              <a:xfrm>
                <a:off x="6629400" y="1676160"/>
                <a:ext cx="0" cy="237960"/>
              </a:xfrm>
              <a:prstGeom prst="line">
                <a:avLst/>
              </a:prstGeom>
              <a:ln w="22320">
                <a:solidFill>
                  <a:schemeClr val="tx1"/>
                </a:solidFill>
                <a:round/>
              </a:ln>
            </p:spPr>
            <p:style>
              <a:lnRef idx="0"/>
              <a:fillRef idx="0"/>
              <a:effectRef idx="0"/>
              <a:fontRef idx="minor"/>
            </p:style>
          </p:sp>
          <p:sp>
            <p:nvSpPr>
              <p:cNvPr id="265" name="Line 34"/>
              <p:cNvSpPr/>
              <p:nvPr/>
            </p:nvSpPr>
            <p:spPr>
              <a:xfrm flipH="1">
                <a:off x="5943600" y="1914120"/>
                <a:ext cx="685800" cy="0"/>
              </a:xfrm>
              <a:prstGeom prst="line">
                <a:avLst/>
              </a:prstGeom>
              <a:ln w="22320">
                <a:solidFill>
                  <a:schemeClr val="tx1"/>
                </a:solidFill>
                <a:round/>
              </a:ln>
            </p:spPr>
            <p:style>
              <a:lnRef idx="0"/>
              <a:fillRef idx="0"/>
              <a:effectRef idx="0"/>
              <a:fontRef idx="minor"/>
            </p:style>
          </p:sp>
          <p:sp>
            <p:nvSpPr>
              <p:cNvPr id="266" name="Line 35"/>
              <p:cNvSpPr/>
              <p:nvPr/>
            </p:nvSpPr>
            <p:spPr>
              <a:xfrm flipH="1">
                <a:off x="5715000" y="1914120"/>
                <a:ext cx="228600" cy="1743480"/>
              </a:xfrm>
              <a:prstGeom prst="line">
                <a:avLst/>
              </a:prstGeom>
              <a:ln w="22320">
                <a:solidFill>
                  <a:schemeClr val="tx1"/>
                </a:solidFill>
                <a:round/>
                <a:tailEnd len="med" type="triangle" w="med"/>
              </a:ln>
            </p:spPr>
            <p:style>
              <a:lnRef idx="0"/>
              <a:fillRef idx="0"/>
              <a:effectRef idx="0"/>
              <a:fontRef idx="minor"/>
            </p:style>
          </p:sp>
        </p:grpSp>
        <p:sp>
          <p:nvSpPr>
            <p:cNvPr id="267" name="Line 36"/>
            <p:cNvSpPr/>
            <p:nvPr/>
          </p:nvSpPr>
          <p:spPr>
            <a:xfrm>
              <a:off x="3809880" y="1676160"/>
              <a:ext cx="0" cy="1981440"/>
            </a:xfrm>
            <a:prstGeom prst="line">
              <a:avLst/>
            </a:prstGeom>
            <a:ln w="22320">
              <a:solidFill>
                <a:schemeClr val="tx1"/>
              </a:solidFill>
              <a:round/>
              <a:tailEnd len="med" type="triangle" w="med"/>
            </a:ln>
          </p:spPr>
          <p:style>
            <a:lnRef idx="0"/>
            <a:fillRef idx="0"/>
            <a:effectRef idx="0"/>
            <a:fontRef idx="minor"/>
          </p:style>
        </p:sp>
      </p:grpSp>
      <p:grpSp>
        <p:nvGrpSpPr>
          <p:cNvPr id="268" name="Group 37"/>
          <p:cNvGrpSpPr/>
          <p:nvPr/>
        </p:nvGrpSpPr>
        <p:grpSpPr>
          <a:xfrm>
            <a:off x="2438280" y="1752480"/>
            <a:ext cx="4647960" cy="471600"/>
            <a:chOff x="2438280" y="1752480"/>
            <a:chExt cx="4647960" cy="471600"/>
          </a:xfrm>
        </p:grpSpPr>
        <p:sp>
          <p:nvSpPr>
            <p:cNvPr id="269" name="CustomShape 38"/>
            <p:cNvSpPr/>
            <p:nvPr/>
          </p:nvSpPr>
          <p:spPr>
            <a:xfrm>
              <a:off x="2438280" y="1812960"/>
              <a:ext cx="1023840" cy="395280"/>
            </a:xfrm>
            <a:prstGeom prst="rect">
              <a:avLst/>
            </a:prstGeom>
            <a:noFill/>
            <a:ln>
              <a:noFill/>
            </a:ln>
          </p:spPr>
          <p:style>
            <a:lnRef idx="0"/>
            <a:fillRef idx="0"/>
            <a:effectRef idx="0"/>
            <a:fontRef idx="minor"/>
          </p:style>
          <p:txBody>
            <a:bodyPr lIns="90000" rIns="90000" tIns="45000" bIns="45000">
              <a:spAutoFit/>
            </a:bodyPr>
            <a:p>
              <a:pPr>
                <a:lnSpc>
                  <a:spcPct val="100000"/>
                </a:lnSpc>
                <a:spcBef>
                  <a:spcPts val="1001"/>
                </a:spcBef>
              </a:pPr>
              <a:r>
                <a:rPr b="0" lang="en-US" sz="2000" spc="-1" strike="noStrike">
                  <a:solidFill>
                    <a:srgbClr val="000000"/>
                  </a:solidFill>
                  <a:latin typeface="Times New Roman"/>
                  <a:cs typeface="Times New Roman"/>
                </a:rPr>
                <a:t>€</a:t>
              </a:r>
              <a:r>
                <a:rPr b="0" lang="en-US" sz="2000" spc="-1" strike="noStrike">
                  <a:solidFill>
                    <a:srgbClr val="000000"/>
                  </a:solidFill>
                  <a:latin typeface="Times New Roman"/>
                  <a:cs typeface="Times New Roman"/>
                </a:rPr>
                <a:t>12</a:t>
              </a:r>
              <a:endParaRPr b="0" lang="en-US" sz="2000" spc="-1" strike="noStrike">
                <a:latin typeface="Arial"/>
              </a:endParaRPr>
            </a:p>
          </p:txBody>
        </p:sp>
        <p:sp>
          <p:nvSpPr>
            <p:cNvPr id="270" name="CustomShape 39"/>
            <p:cNvSpPr/>
            <p:nvPr/>
          </p:nvSpPr>
          <p:spPr>
            <a:xfrm>
              <a:off x="3777840" y="1752480"/>
              <a:ext cx="1023840" cy="395280"/>
            </a:xfrm>
            <a:prstGeom prst="rect">
              <a:avLst/>
            </a:prstGeom>
            <a:noFill/>
            <a:ln>
              <a:noFill/>
            </a:ln>
          </p:spPr>
          <p:style>
            <a:lnRef idx="0"/>
            <a:fillRef idx="0"/>
            <a:effectRef idx="0"/>
            <a:fontRef idx="minor"/>
          </p:style>
          <p:txBody>
            <a:bodyPr lIns="90000" rIns="90000" tIns="45000" bIns="45000">
              <a:spAutoFit/>
            </a:bodyPr>
            <a:p>
              <a:pPr>
                <a:lnSpc>
                  <a:spcPct val="100000"/>
                </a:lnSpc>
                <a:spcBef>
                  <a:spcPts val="1001"/>
                </a:spcBef>
              </a:pPr>
              <a:r>
                <a:rPr b="0" lang="en-US" sz="2000" spc="-1" strike="noStrike">
                  <a:solidFill>
                    <a:srgbClr val="000000"/>
                  </a:solidFill>
                  <a:latin typeface="Times New Roman"/>
                  <a:cs typeface="Times New Roman"/>
                </a:rPr>
                <a:t>€</a:t>
              </a:r>
              <a:r>
                <a:rPr b="0" lang="en-US" sz="2000" spc="-1" strike="noStrike">
                  <a:solidFill>
                    <a:srgbClr val="000000"/>
                  </a:solidFill>
                  <a:latin typeface="Times New Roman"/>
                  <a:cs typeface="Times New Roman"/>
                </a:rPr>
                <a:t>21</a:t>
              </a:r>
              <a:endParaRPr b="0" lang="en-US" sz="2000" spc="-1" strike="noStrike">
                <a:latin typeface="Arial"/>
              </a:endParaRPr>
            </a:p>
          </p:txBody>
        </p:sp>
        <p:sp>
          <p:nvSpPr>
            <p:cNvPr id="271" name="CustomShape 40"/>
            <p:cNvSpPr/>
            <p:nvPr/>
          </p:nvSpPr>
          <p:spPr>
            <a:xfrm>
              <a:off x="6062400" y="1828800"/>
              <a:ext cx="1023840" cy="395280"/>
            </a:xfrm>
            <a:prstGeom prst="rect">
              <a:avLst/>
            </a:prstGeom>
            <a:noFill/>
            <a:ln>
              <a:noFill/>
            </a:ln>
          </p:spPr>
          <p:style>
            <a:lnRef idx="0"/>
            <a:fillRef idx="0"/>
            <a:effectRef idx="0"/>
            <a:fontRef idx="minor"/>
          </p:style>
          <p:txBody>
            <a:bodyPr lIns="90000" rIns="90000" tIns="45000" bIns="45000">
              <a:spAutoFit/>
            </a:bodyPr>
            <a:p>
              <a:pPr>
                <a:lnSpc>
                  <a:spcPct val="100000"/>
                </a:lnSpc>
                <a:spcBef>
                  <a:spcPts val="1001"/>
                </a:spcBef>
              </a:pPr>
              <a:r>
                <a:rPr b="0" lang="en-US" sz="2000" spc="-1" strike="noStrike">
                  <a:solidFill>
                    <a:srgbClr val="000000"/>
                  </a:solidFill>
                  <a:latin typeface="Times New Roman"/>
                  <a:cs typeface="Times New Roman"/>
                </a:rPr>
                <a:t>€</a:t>
              </a:r>
              <a:r>
                <a:rPr b="0" lang="en-US" sz="2000" spc="-1" strike="noStrike">
                  <a:solidFill>
                    <a:srgbClr val="000000"/>
                  </a:solidFill>
                  <a:latin typeface="Times New Roman"/>
                  <a:cs typeface="Times New Roman"/>
                </a:rPr>
                <a:t>75</a:t>
              </a:r>
              <a:endParaRPr b="0" lang="en-US" sz="2000" spc="-1" strike="noStrike">
                <a:latin typeface="Arial"/>
              </a:endParaRPr>
            </a:p>
          </p:txBody>
        </p:sp>
      </p:grpSp>
      <p:grpSp>
        <p:nvGrpSpPr>
          <p:cNvPr id="272" name="Group 41"/>
          <p:cNvGrpSpPr/>
          <p:nvPr/>
        </p:nvGrpSpPr>
        <p:grpSpPr>
          <a:xfrm>
            <a:off x="1344600" y="4141440"/>
            <a:ext cx="6912000" cy="802440"/>
            <a:chOff x="1344600" y="4141440"/>
            <a:chExt cx="6912000" cy="802440"/>
          </a:xfrm>
        </p:grpSpPr>
        <p:sp>
          <p:nvSpPr>
            <p:cNvPr id="273" name="CustomShape 42"/>
            <p:cNvSpPr/>
            <p:nvPr/>
          </p:nvSpPr>
          <p:spPr>
            <a:xfrm flipV="1" rot="10800000">
              <a:off x="2739960" y="4943880"/>
              <a:ext cx="1395360" cy="802080"/>
            </a:xfrm>
            <a:prstGeom prst="bentConnector2">
              <a:avLst/>
            </a:prstGeom>
            <a:noFill/>
            <a:ln w="22320">
              <a:solidFill>
                <a:schemeClr val="tx1"/>
              </a:solidFill>
              <a:miter/>
              <a:tailEnd len="med" type="triangle" w="med"/>
            </a:ln>
          </p:spPr>
          <p:style>
            <a:lnRef idx="0"/>
            <a:fillRef idx="0"/>
            <a:effectRef idx="0"/>
            <a:fontRef idx="minor"/>
          </p:style>
        </p:sp>
        <p:sp>
          <p:nvSpPr>
            <p:cNvPr id="274" name="CustomShape 43"/>
            <p:cNvSpPr/>
            <p:nvPr/>
          </p:nvSpPr>
          <p:spPr>
            <a:xfrm>
              <a:off x="6949800" y="4141440"/>
              <a:ext cx="1306800" cy="802080"/>
            </a:xfrm>
            <a:prstGeom prst="bentConnector2">
              <a:avLst/>
            </a:prstGeom>
            <a:noFill/>
            <a:ln w="22320">
              <a:solidFill>
                <a:schemeClr val="tx1"/>
              </a:solidFill>
              <a:miter/>
              <a:tailEnd len="med" type="triangle" w="med"/>
            </a:ln>
          </p:spPr>
          <p:style>
            <a:lnRef idx="0"/>
            <a:fillRef idx="0"/>
            <a:effectRef idx="0"/>
            <a:fontRef idx="minor"/>
          </p:style>
        </p:sp>
      </p:grpSp>
      <p:sp>
        <p:nvSpPr>
          <p:cNvPr id="275" name="CustomShape 44"/>
          <p:cNvSpPr/>
          <p:nvPr/>
        </p:nvSpPr>
        <p:spPr>
          <a:xfrm flipH="1" rot="16200000">
            <a:off x="1561680" y="2714040"/>
            <a:ext cx="396360" cy="1965240"/>
          </a:xfrm>
          <a:prstGeom prst="bentConnector2">
            <a:avLst/>
          </a:prstGeom>
          <a:noFill/>
          <a:ln w="19080">
            <a:solidFill>
              <a:srgbClr val="3333cc"/>
            </a:solidFill>
            <a:tailEnd len="med" type="triangle" w="med"/>
          </a:ln>
        </p:spPr>
        <p:style>
          <a:lnRef idx="1">
            <a:schemeClr val="accent1"/>
          </a:lnRef>
          <a:fillRef idx="0">
            <a:schemeClr val="accent1"/>
          </a:fillRef>
          <a:effectRef idx="0">
            <a:schemeClr val="accent1"/>
          </a:effectRef>
          <a:fontRef idx="minor"/>
        </p:style>
      </p:sp>
      <p:sp>
        <p:nvSpPr>
          <p:cNvPr id="276" name="CustomShape 45"/>
          <p:cNvSpPr/>
          <p:nvPr/>
        </p:nvSpPr>
        <p:spPr>
          <a:xfrm rot="5400000">
            <a:off x="6923520" y="3543840"/>
            <a:ext cx="278280" cy="214200"/>
          </a:xfrm>
          <a:prstGeom prst="bentConnector3">
            <a:avLst>
              <a:gd name="adj1" fmla="val 105569"/>
            </a:avLst>
          </a:prstGeom>
          <a:noFill/>
          <a:ln w="19080">
            <a:solidFill>
              <a:srgbClr val="0000ff"/>
            </a:solidFill>
            <a:tailEnd len="med" type="triangle" w="med"/>
          </a:ln>
        </p:spPr>
        <p:style>
          <a:lnRef idx="1">
            <a:schemeClr val="accent1"/>
          </a:lnRef>
          <a:fillRef idx="0">
            <a:schemeClr val="accent1"/>
          </a:fillRef>
          <a:effectRef idx="0">
            <a:schemeClr val="accent1"/>
          </a:effectRef>
          <a:fontRef idx="minor"/>
        </p:style>
      </p:sp>
      <p:sp>
        <p:nvSpPr>
          <p:cNvPr id="277" name="CustomShape 46"/>
          <p:cNvSpPr/>
          <p:nvPr/>
        </p:nvSpPr>
        <p:spPr>
          <a:xfrm rot="5400000">
            <a:off x="7434720" y="3019680"/>
            <a:ext cx="461520" cy="1432440"/>
          </a:xfrm>
          <a:prstGeom prst="bentConnector2">
            <a:avLst/>
          </a:prstGeom>
          <a:noFill/>
          <a:ln w="19080">
            <a:solidFill>
              <a:srgbClr val="0000ff"/>
            </a:solidFill>
            <a:tailEnd len="med" type="triangle" w="med"/>
          </a:ln>
        </p:spPr>
        <p:style>
          <a:lnRef idx="1">
            <a:schemeClr val="accent1"/>
          </a:lnRef>
          <a:fillRef idx="0">
            <a:schemeClr val="accent1"/>
          </a:fillRef>
          <a:effectRef idx="0">
            <a:schemeClr val="accent1"/>
          </a:effectRef>
          <a:fontRef idx="minor"/>
        </p:style>
      </p:sp>
      <p:sp>
        <p:nvSpPr>
          <p:cNvPr id="278" name="CustomShape 47"/>
          <p:cNvSpPr/>
          <p:nvPr/>
        </p:nvSpPr>
        <p:spPr>
          <a:xfrm>
            <a:off x="4845600" y="3495960"/>
            <a:ext cx="360" cy="161280"/>
          </a:xfrm>
          <a:custGeom>
            <a:avLst/>
            <a:gdLst/>
            <a:ahLst/>
            <a:rect l="l" t="t" r="r" b="b"/>
            <a:pathLst>
              <a:path w="21600" h="21600">
                <a:moveTo>
                  <a:pt x="0" y="0"/>
                </a:moveTo>
                <a:lnTo>
                  <a:pt x="21600" y="21600"/>
                </a:lnTo>
              </a:path>
            </a:pathLst>
          </a:custGeom>
          <a:noFill/>
          <a:ln w="19080">
            <a:solidFill>
              <a:srgbClr val="3333cc"/>
            </a:solidFill>
            <a:tailEnd len="med" type="triangle" w="med"/>
          </a:ln>
        </p:spPr>
        <p:style>
          <a:lnRef idx="1">
            <a:schemeClr val="accent1"/>
          </a:lnRef>
          <a:fillRef idx="0">
            <a:schemeClr val="accent1"/>
          </a:fillRef>
          <a:effectRef idx="0">
            <a:schemeClr val="accent1"/>
          </a:effectRef>
          <a:fontRef idx="minor"/>
        </p:style>
      </p:sp>
    </p:spTree>
  </p:cSld>
  <mc:AlternateContent>
    <mc:Choice Requires="p14">
      <p:transition spd="slow" p14:dur="2000"/>
    </mc:Choice>
    <mc:Fallback>
      <p:transition spd="slow"/>
    </mc:Fallback>
  </mc:AlternateContent>
  <p:timing>
    <p:tnLst>
      <p:par>
        <p:cTn id="189" dur="indefinite" restart="never" nodeType="tmRoot">
          <p:childTnLst>
            <p:seq>
              <p:cTn id="190" dur="indefinite" nodeType="mainSeq">
                <p:childTnLst>
                  <p:par>
                    <p:cTn id="191" nodeType="clickEffect" fill="hold">
                      <p:stCondLst>
                        <p:cond delay="0"/>
                      </p:stCondLst>
                      <p:childTnLst>
                        <p:par>
                          <p:cTn id="192" nodeType="withEffect" fill="hold">
                            <p:stCondLst>
                              <p:cond delay="0"/>
                            </p:stCondLst>
                            <p:childTnLst>
                              <p:par>
                                <p:cTn id="193" nodeType="afterEffect" fill="hold" presetClass="entr" presetID="9">
                                  <p:stCondLst>
                                    <p:cond delay="2000"/>
                                  </p:stCondLst>
                                  <p:childTnLst>
                                    <p:set>
                                      <p:cBhvr>
                                        <p:cTn id="194" dur="1" fill="hold">
                                          <p:stCondLst>
                                            <p:cond delay="0"/>
                                          </p:stCondLst>
                                        </p:cTn>
                                        <p:tgtEl>
                                          <p:spTgt spid="234"/>
                                        </p:tgtEl>
                                        <p:attrNameLst>
                                          <p:attrName>style.visibility</p:attrName>
                                        </p:attrNameLst>
                                      </p:cBhvr>
                                      <p:to>
                                        <p:strVal val="visible"/>
                                      </p:to>
                                    </p:set>
                                    <p:animEffect filter="dissolve" transition="in">
                                      <p:cBhvr additive="repl">
                                        <p:cTn id="195" dur="500"/>
                                        <p:tgtEl>
                                          <p:spTgt spid="234"/>
                                        </p:tgtEl>
                                      </p:cBhvr>
                                    </p:animEffect>
                                  </p:childTnLst>
                                </p:cTn>
                              </p:par>
                            </p:childTnLst>
                          </p:cTn>
                        </p:par>
                        <p:par>
                          <p:cTn id="196" nodeType="afterEffect" fill="hold">
                            <p:stCondLst>
                              <p:cond delay="2500"/>
                            </p:stCondLst>
                            <p:childTnLst>
                              <p:par>
                                <p:cTn id="197" nodeType="afterEffect" fill="hold" presetClass="entr" presetID="17" presetSubtype="10">
                                  <p:stCondLst>
                                    <p:cond delay="2000"/>
                                  </p:stCondLst>
                                  <p:childTnLst>
                                    <p:set>
                                      <p:cBhvr>
                                        <p:cTn id="198" dur="1" fill="hold">
                                          <p:stCondLst>
                                            <p:cond delay="0"/>
                                          </p:stCondLst>
                                        </p:cTn>
                                        <p:tgtEl>
                                          <p:spTgt spid="235"/>
                                        </p:tgtEl>
                                        <p:attrNameLst>
                                          <p:attrName>style.visibility</p:attrName>
                                        </p:attrNameLst>
                                      </p:cBhvr>
                                      <p:to>
                                        <p:strVal val="visible"/>
                                      </p:to>
                                    </p:set>
                                    <p:anim calcmode="lin" valueType="num">
                                      <p:cBhvr additive="repl">
                                        <p:cTn id="199" dur="500" fill="hold"/>
                                        <p:tgtEl>
                                          <p:spTgt spid="235"/>
                                        </p:tgtEl>
                                        <p:attrNameLst>
                                          <p:attrName>ppt_w</p:attrName>
                                        </p:attrNameLst>
                                      </p:cBhvr>
                                      <p:tavLst>
                                        <p:tav tm="0">
                                          <p:val>
                                            <p:fltVal val="0"/>
                                          </p:val>
                                        </p:tav>
                                        <p:tav tm="100000">
                                          <p:val>
                                            <p:strVal val="#ppt_w"/>
                                          </p:val>
                                        </p:tav>
                                      </p:tavLst>
                                    </p:anim>
                                    <p:anim calcmode="lin" valueType="num">
                                      <p:cBhvr additive="repl">
                                        <p:cTn id="200" dur="500" fill="hold"/>
                                        <p:tgtEl>
                                          <p:spTgt spid="235"/>
                                        </p:tgtEl>
                                        <p:attrNameLst>
                                          <p:attrName>ppt_h</p:attrName>
                                        </p:attrNameLst>
                                      </p:cBhvr>
                                      <p:tavLst>
                                        <p:tav tm="0">
                                          <p:val>
                                            <p:strVal val="#ppt_h"/>
                                          </p:val>
                                        </p:tav>
                                        <p:tav tm="100000">
                                          <p:val>
                                            <p:strVal val="#ppt_h"/>
                                          </p:val>
                                        </p:tav>
                                      </p:tavLst>
                                    </p:anim>
                                  </p:childTnLst>
                                </p:cTn>
                              </p:par>
                            </p:childTnLst>
                          </p:cTn>
                        </p:par>
                        <p:par>
                          <p:cTn id="201" nodeType="afterEffect" fill="hold">
                            <p:stCondLst>
                              <p:cond delay="5000"/>
                            </p:stCondLst>
                            <p:childTnLst>
                              <p:par>
                                <p:cTn id="202" nodeType="afterEffect" fill="hold" presetClass="entr" presetID="17" presetSubtype="10">
                                  <p:stCondLst>
                                    <p:cond delay="2000"/>
                                  </p:stCondLst>
                                  <p:childTnLst>
                                    <p:set>
                                      <p:cBhvr>
                                        <p:cTn id="203" dur="1" fill="hold">
                                          <p:stCondLst>
                                            <p:cond delay="0"/>
                                          </p:stCondLst>
                                        </p:cTn>
                                        <p:tgtEl>
                                          <p:spTgt spid="236"/>
                                        </p:tgtEl>
                                        <p:attrNameLst>
                                          <p:attrName>style.visibility</p:attrName>
                                        </p:attrNameLst>
                                      </p:cBhvr>
                                      <p:to>
                                        <p:strVal val="visible"/>
                                      </p:to>
                                    </p:set>
                                    <p:anim calcmode="lin" valueType="num">
                                      <p:cBhvr additive="repl">
                                        <p:cTn id="204" dur="500" fill="hold"/>
                                        <p:tgtEl>
                                          <p:spTgt spid="236"/>
                                        </p:tgtEl>
                                        <p:attrNameLst>
                                          <p:attrName>ppt_w</p:attrName>
                                        </p:attrNameLst>
                                      </p:cBhvr>
                                      <p:tavLst>
                                        <p:tav tm="0">
                                          <p:val>
                                            <p:fltVal val="0"/>
                                          </p:val>
                                        </p:tav>
                                        <p:tav tm="100000">
                                          <p:val>
                                            <p:strVal val="#ppt_w"/>
                                          </p:val>
                                        </p:tav>
                                      </p:tavLst>
                                    </p:anim>
                                    <p:anim calcmode="lin" valueType="num">
                                      <p:cBhvr additive="repl">
                                        <p:cTn id="205" dur="500" fill="hold"/>
                                        <p:tgtEl>
                                          <p:spTgt spid="236"/>
                                        </p:tgtEl>
                                        <p:attrNameLst>
                                          <p:attrName>ppt_h</p:attrName>
                                        </p:attrNameLst>
                                      </p:cBhvr>
                                      <p:tavLst>
                                        <p:tav tm="0">
                                          <p:val>
                                            <p:strVal val="#ppt_h"/>
                                          </p:val>
                                        </p:tav>
                                        <p:tav tm="100000">
                                          <p:val>
                                            <p:strVal val="#ppt_h"/>
                                          </p:val>
                                        </p:tav>
                                      </p:tavLst>
                                    </p:anim>
                                  </p:childTnLst>
                                </p:cTn>
                              </p:par>
                            </p:childTnLst>
                          </p:cTn>
                        </p:par>
                        <p:par>
                          <p:cTn id="206" nodeType="afterEffect" fill="hold">
                            <p:stCondLst>
                              <p:cond delay="7500"/>
                            </p:stCondLst>
                            <p:childTnLst>
                              <p:par>
                                <p:cTn id="207" nodeType="afterEffect" fill="hold" presetClass="entr" presetID="17" presetSubtype="10">
                                  <p:stCondLst>
                                    <p:cond delay="2000"/>
                                  </p:stCondLst>
                                  <p:childTnLst>
                                    <p:set>
                                      <p:cBhvr>
                                        <p:cTn id="208" dur="1" fill="hold">
                                          <p:stCondLst>
                                            <p:cond delay="0"/>
                                          </p:stCondLst>
                                        </p:cTn>
                                        <p:tgtEl>
                                          <p:spTgt spid="237"/>
                                        </p:tgtEl>
                                        <p:attrNameLst>
                                          <p:attrName>style.visibility</p:attrName>
                                        </p:attrNameLst>
                                      </p:cBhvr>
                                      <p:to>
                                        <p:strVal val="visible"/>
                                      </p:to>
                                    </p:set>
                                    <p:anim calcmode="lin" valueType="num">
                                      <p:cBhvr additive="repl">
                                        <p:cTn id="209" dur="500" fill="hold"/>
                                        <p:tgtEl>
                                          <p:spTgt spid="237"/>
                                        </p:tgtEl>
                                        <p:attrNameLst>
                                          <p:attrName>ppt_w</p:attrName>
                                        </p:attrNameLst>
                                      </p:cBhvr>
                                      <p:tavLst>
                                        <p:tav tm="0">
                                          <p:val>
                                            <p:fltVal val="0"/>
                                          </p:val>
                                        </p:tav>
                                        <p:tav tm="100000">
                                          <p:val>
                                            <p:strVal val="#ppt_w"/>
                                          </p:val>
                                        </p:tav>
                                      </p:tavLst>
                                    </p:anim>
                                    <p:anim calcmode="lin" valueType="num">
                                      <p:cBhvr additive="repl">
                                        <p:cTn id="210" dur="500" fill="hold"/>
                                        <p:tgtEl>
                                          <p:spTgt spid="237"/>
                                        </p:tgtEl>
                                        <p:attrNameLst>
                                          <p:attrName>ppt_h</p:attrName>
                                        </p:attrNameLst>
                                      </p:cBhvr>
                                      <p:tavLst>
                                        <p:tav tm="0">
                                          <p:val>
                                            <p:strVal val="#ppt_h"/>
                                          </p:val>
                                        </p:tav>
                                        <p:tav tm="100000">
                                          <p:val>
                                            <p:strVal val="#ppt_h"/>
                                          </p:val>
                                        </p:tav>
                                      </p:tavLst>
                                    </p:anim>
                                  </p:childTnLst>
                                </p:cTn>
                              </p:par>
                            </p:childTnLst>
                          </p:cTn>
                        </p:par>
                        <p:par>
                          <p:cTn id="211" nodeType="afterEffect" fill="hold">
                            <p:stCondLst>
                              <p:cond delay="10000"/>
                            </p:stCondLst>
                            <p:childTnLst>
                              <p:par>
                                <p:cTn id="212" nodeType="afterEffect" fill="hold" presetClass="entr" presetID="22" presetSubtype="1">
                                  <p:stCondLst>
                                    <p:cond delay="0"/>
                                  </p:stCondLst>
                                  <p:childTnLst>
                                    <p:set>
                                      <p:cBhvr>
                                        <p:cTn id="213" dur="1" fill="hold">
                                          <p:stCondLst>
                                            <p:cond delay="0"/>
                                          </p:stCondLst>
                                        </p:cTn>
                                        <p:tgtEl>
                                          <p:spTgt spid="241"/>
                                        </p:tgtEl>
                                        <p:attrNameLst>
                                          <p:attrName>style.visibility</p:attrName>
                                        </p:attrNameLst>
                                      </p:cBhvr>
                                      <p:to>
                                        <p:strVal val="visible"/>
                                      </p:to>
                                    </p:set>
                                    <p:animEffect filter="wipe(up)" transition="in">
                                      <p:cBhvr additive="repl">
                                        <p:cTn id="214" dur="500"/>
                                        <p:tgtEl>
                                          <p:spTgt spid="241"/>
                                        </p:tgtEl>
                                      </p:cBhvr>
                                    </p:animEffect>
                                  </p:childTnLst>
                                </p:cTn>
                              </p:par>
                            </p:childTnLst>
                          </p:cTn>
                        </p:par>
                        <p:par>
                          <p:cTn id="215" nodeType="afterEffect" fill="hold">
                            <p:stCondLst>
                              <p:cond delay="10500"/>
                            </p:stCondLst>
                            <p:childTnLst>
                              <p:par>
                                <p:cTn id="216" nodeType="afterEffect" fill="hold" presetClass="entr" presetID="9">
                                  <p:stCondLst>
                                    <p:cond delay="2000"/>
                                  </p:stCondLst>
                                  <p:childTnLst>
                                    <p:set>
                                      <p:cBhvr>
                                        <p:cTn id="217" dur="1" fill="hold">
                                          <p:stCondLst>
                                            <p:cond delay="0"/>
                                          </p:stCondLst>
                                        </p:cTn>
                                        <p:tgtEl>
                                          <p:spTgt spid="238"/>
                                        </p:tgtEl>
                                        <p:attrNameLst>
                                          <p:attrName>style.visibility</p:attrName>
                                        </p:attrNameLst>
                                      </p:cBhvr>
                                      <p:to>
                                        <p:strVal val="visible"/>
                                      </p:to>
                                    </p:set>
                                    <p:animEffect filter="dissolve" transition="in">
                                      <p:cBhvr additive="repl">
                                        <p:cTn id="218" dur="500"/>
                                        <p:tgtEl>
                                          <p:spTgt spid="238"/>
                                        </p:tgtEl>
                                      </p:cBhvr>
                                    </p:animEffect>
                                  </p:childTnLst>
                                </p:cTn>
                              </p:par>
                            </p:childTnLst>
                          </p:cTn>
                        </p:par>
                        <p:par>
                          <p:cTn id="219" nodeType="afterEffect" fill="hold">
                            <p:stCondLst>
                              <p:cond delay="13000"/>
                            </p:stCondLst>
                            <p:childTnLst>
                              <p:par>
                                <p:cTn id="220" nodeType="afterEffect" fill="hold" presetClass="entr" presetID="22" presetSubtype="1">
                                  <p:stCondLst>
                                    <p:cond delay="1000"/>
                                  </p:stCondLst>
                                  <p:childTnLst>
                                    <p:set>
                                      <p:cBhvr>
                                        <p:cTn id="221" dur="1" fill="hold">
                                          <p:stCondLst>
                                            <p:cond delay="0"/>
                                          </p:stCondLst>
                                        </p:cTn>
                                        <p:tgtEl>
                                          <p:spTgt spid="256"/>
                                        </p:tgtEl>
                                        <p:attrNameLst>
                                          <p:attrName>style.visibility</p:attrName>
                                        </p:attrNameLst>
                                      </p:cBhvr>
                                      <p:to>
                                        <p:strVal val="visible"/>
                                      </p:to>
                                    </p:set>
                                    <p:animEffect filter="wipe(up)" transition="in">
                                      <p:cBhvr additive="repl">
                                        <p:cTn id="222" dur="500"/>
                                        <p:tgtEl>
                                          <p:spTgt spid="256"/>
                                        </p:tgtEl>
                                      </p:cBhvr>
                                    </p:animEffect>
                                  </p:childTnLst>
                                </p:cTn>
                              </p:par>
                            </p:childTnLst>
                          </p:cTn>
                        </p:par>
                        <p:par>
                          <p:cTn id="223" nodeType="afterEffect" fill="hold">
                            <p:stCondLst>
                              <p:cond delay="14500"/>
                            </p:stCondLst>
                            <p:childTnLst>
                              <p:par>
                                <p:cTn id="224" nodeType="afterEffect" fill="hold" presetClass="entr" presetID="9">
                                  <p:stCondLst>
                                    <p:cond delay="2000"/>
                                  </p:stCondLst>
                                  <p:childTnLst>
                                    <p:set>
                                      <p:cBhvr>
                                        <p:cTn id="225" dur="1" fill="hold">
                                          <p:stCondLst>
                                            <p:cond delay="0"/>
                                          </p:stCondLst>
                                        </p:cTn>
                                        <p:tgtEl>
                                          <p:spTgt spid="252"/>
                                        </p:tgtEl>
                                        <p:attrNameLst>
                                          <p:attrName>style.visibility</p:attrName>
                                        </p:attrNameLst>
                                      </p:cBhvr>
                                      <p:to>
                                        <p:strVal val="visible"/>
                                      </p:to>
                                    </p:set>
                                    <p:animEffect filter="dissolve" transition="in">
                                      <p:cBhvr additive="repl">
                                        <p:cTn id="226" dur="500"/>
                                        <p:tgtEl>
                                          <p:spTgt spid="252"/>
                                        </p:tgtEl>
                                      </p:cBhvr>
                                    </p:animEffect>
                                  </p:childTnLst>
                                </p:cTn>
                              </p:par>
                            </p:childTnLst>
                          </p:cTn>
                        </p:par>
                        <p:par>
                          <p:cTn id="227" nodeType="afterEffect" fill="hold">
                            <p:stCondLst>
                              <p:cond delay="17000"/>
                            </p:stCondLst>
                            <p:childTnLst>
                              <p:par>
                                <p:cTn id="228" nodeType="afterEffect" fill="hold" presetClass="entr" presetID="22" presetSubtype="1">
                                  <p:stCondLst>
                                    <p:cond delay="1000"/>
                                  </p:stCondLst>
                                  <p:childTnLst>
                                    <p:set>
                                      <p:cBhvr>
                                        <p:cTn id="229" dur="1" fill="hold">
                                          <p:stCondLst>
                                            <p:cond delay="0"/>
                                          </p:stCondLst>
                                        </p:cTn>
                                        <p:tgtEl>
                                          <p:spTgt spid="253"/>
                                        </p:tgtEl>
                                        <p:attrNameLst>
                                          <p:attrName>style.visibility</p:attrName>
                                        </p:attrNameLst>
                                      </p:cBhvr>
                                      <p:to>
                                        <p:strVal val="visible"/>
                                      </p:to>
                                    </p:set>
                                    <p:animEffect filter="wipe(up)" transition="in">
                                      <p:cBhvr additive="repl">
                                        <p:cTn id="230" dur="500"/>
                                        <p:tgtEl>
                                          <p:spTgt spid="253"/>
                                        </p:tgtEl>
                                      </p:cBhvr>
                                    </p:animEffect>
                                  </p:childTnLst>
                                </p:cTn>
                              </p:par>
                            </p:childTnLst>
                          </p:cTn>
                        </p:par>
                        <p:par>
                          <p:cTn id="231" nodeType="afterEffect" fill="hold">
                            <p:stCondLst>
                              <p:cond delay="18500"/>
                            </p:stCondLst>
                            <p:childTnLst>
                              <p:par>
                                <p:cTn id="232" nodeType="afterEffect" fill="hold" presetClass="entr" presetID="9">
                                  <p:stCondLst>
                                    <p:cond delay="2000"/>
                                  </p:stCondLst>
                                  <p:childTnLst>
                                    <p:set>
                                      <p:cBhvr>
                                        <p:cTn id="233" dur="1" fill="hold">
                                          <p:stCondLst>
                                            <p:cond delay="0"/>
                                          </p:stCondLst>
                                        </p:cTn>
                                        <p:tgtEl>
                                          <p:spTgt spid="249"/>
                                        </p:tgtEl>
                                        <p:attrNameLst>
                                          <p:attrName>style.visibility</p:attrName>
                                        </p:attrNameLst>
                                      </p:cBhvr>
                                      <p:to>
                                        <p:strVal val="visible"/>
                                      </p:to>
                                    </p:set>
                                    <p:animEffect filter="dissolve" transition="in">
                                      <p:cBhvr additive="repl">
                                        <p:cTn id="234" dur="500"/>
                                        <p:tgtEl>
                                          <p:spTgt spid="249"/>
                                        </p:tgtEl>
                                      </p:cBhvr>
                                    </p:animEffect>
                                  </p:childTnLst>
                                </p:cTn>
                              </p:par>
                            </p:childTnLst>
                          </p:cTn>
                        </p:par>
                        <p:par>
                          <p:cTn id="235" nodeType="afterEffect" fill="hold">
                            <p:stCondLst>
                              <p:cond delay="21000"/>
                            </p:stCondLst>
                            <p:childTnLst>
                              <p:par>
                                <p:cTn id="236" nodeType="afterEffect" fill="hold" presetClass="entr" presetID="2" presetSubtype="1">
                                  <p:stCondLst>
                                    <p:cond delay="2000"/>
                                  </p:stCondLst>
                                  <p:childTnLst>
                                    <p:set>
                                      <p:cBhvr>
                                        <p:cTn id="237" dur="1" fill="hold">
                                          <p:stCondLst>
                                            <p:cond delay="0"/>
                                          </p:stCondLst>
                                        </p:cTn>
                                        <p:tgtEl>
                                          <p:spTgt spid="258"/>
                                        </p:tgtEl>
                                        <p:attrNameLst>
                                          <p:attrName>style.visibility</p:attrName>
                                        </p:attrNameLst>
                                      </p:cBhvr>
                                      <p:to>
                                        <p:strVal val="visible"/>
                                      </p:to>
                                    </p:set>
                                    <p:anim calcmode="lin" valueType="num">
                                      <p:cBhvr additive="repl">
                                        <p:cTn id="238" dur="500" fill="hold"/>
                                        <p:tgtEl>
                                          <p:spTgt spid="258"/>
                                        </p:tgtEl>
                                        <p:attrNameLst>
                                          <p:attrName>ppt_x</p:attrName>
                                        </p:attrNameLst>
                                      </p:cBhvr>
                                      <p:tavLst>
                                        <p:tav tm="0">
                                          <p:val>
                                            <p:strVal val="#ppt_x"/>
                                          </p:val>
                                        </p:tav>
                                        <p:tav tm="100000">
                                          <p:val>
                                            <p:strVal val="#ppt_x"/>
                                          </p:val>
                                        </p:tav>
                                      </p:tavLst>
                                    </p:anim>
                                    <p:anim calcmode="lin" valueType="num">
                                      <p:cBhvr additive="repl">
                                        <p:cTn id="239" dur="500" fill="hold"/>
                                        <p:tgtEl>
                                          <p:spTgt spid="258"/>
                                        </p:tgtEl>
                                        <p:attrNameLst>
                                          <p:attrName>ppt_y</p:attrName>
                                        </p:attrNameLst>
                                      </p:cBhvr>
                                      <p:tavLst>
                                        <p:tav tm="0">
                                          <p:val>
                                            <p:strVal val="0-#ppt_h/2"/>
                                          </p:val>
                                        </p:tav>
                                        <p:tav tm="100000">
                                          <p:val>
                                            <p:strVal val="#ppt_y"/>
                                          </p:val>
                                        </p:tav>
                                      </p:tavLst>
                                    </p:anim>
                                  </p:childTnLst>
                                </p:cTn>
                              </p:par>
                            </p:childTnLst>
                          </p:cTn>
                        </p:par>
                        <p:par>
                          <p:cTn id="240" nodeType="afterEffect" fill="hold">
                            <p:stCondLst>
                              <p:cond delay="23500"/>
                            </p:stCondLst>
                            <p:childTnLst>
                              <p:par>
                                <p:cTn id="241" nodeType="afterEffect" fill="hold" presetClass="entr" presetID="2" presetSubtype="1">
                                  <p:stCondLst>
                                    <p:cond delay="0"/>
                                  </p:stCondLst>
                                  <p:childTnLst>
                                    <p:set>
                                      <p:cBhvr>
                                        <p:cTn id="242" dur="1" fill="hold">
                                          <p:stCondLst>
                                            <p:cond delay="0"/>
                                          </p:stCondLst>
                                        </p:cTn>
                                        <p:tgtEl>
                                          <p:spTgt spid="268"/>
                                        </p:tgtEl>
                                        <p:attrNameLst>
                                          <p:attrName>style.visibility</p:attrName>
                                        </p:attrNameLst>
                                      </p:cBhvr>
                                      <p:to>
                                        <p:strVal val="visible"/>
                                      </p:to>
                                    </p:set>
                                    <p:anim calcmode="lin" valueType="num">
                                      <p:cBhvr additive="repl">
                                        <p:cTn id="243" dur="500" fill="hold"/>
                                        <p:tgtEl>
                                          <p:spTgt spid="268"/>
                                        </p:tgtEl>
                                        <p:attrNameLst>
                                          <p:attrName>ppt_x</p:attrName>
                                        </p:attrNameLst>
                                      </p:cBhvr>
                                      <p:tavLst>
                                        <p:tav tm="0">
                                          <p:val>
                                            <p:strVal val="#ppt_x"/>
                                          </p:val>
                                        </p:tav>
                                        <p:tav tm="100000">
                                          <p:val>
                                            <p:strVal val="#ppt_x"/>
                                          </p:val>
                                        </p:tav>
                                      </p:tavLst>
                                    </p:anim>
                                    <p:anim calcmode="lin" valueType="num">
                                      <p:cBhvr additive="repl">
                                        <p:cTn id="244" dur="500" fill="hold"/>
                                        <p:tgtEl>
                                          <p:spTgt spid="268"/>
                                        </p:tgtEl>
                                        <p:attrNameLst>
                                          <p:attrName>ppt_y</p:attrName>
                                        </p:attrNameLst>
                                      </p:cBhvr>
                                      <p:tavLst>
                                        <p:tav tm="0">
                                          <p:val>
                                            <p:strVal val="0-#ppt_h/2"/>
                                          </p:val>
                                        </p:tav>
                                        <p:tav tm="100000">
                                          <p:val>
                                            <p:strVal val="#ppt_y"/>
                                          </p:val>
                                        </p:tav>
                                      </p:tavLst>
                                    </p:anim>
                                  </p:childTnLst>
                                </p:cTn>
                              </p:par>
                            </p:childTnLst>
                          </p:cTn>
                        </p:par>
                        <p:par>
                          <p:cTn id="245" fill="hold">
                            <p:stCondLst>
                              <p:cond delay="24000"/>
                            </p:stCondLst>
                            <p:childTnLst>
                              <p:par>
                                <p:cTn id="246" nodeType="afterEffect" fill="hold" presetClass="entr" presetID="19" presetSubtype="10">
                                  <p:stCondLst>
                                    <p:cond delay="2000"/>
                                  </p:stCondLst>
                                  <p:childTnLst>
                                    <p:set>
                                      <p:cBhvr>
                                        <p:cTn id="247" dur="1" fill="hold">
                                          <p:stCondLst>
                                            <p:cond delay="0"/>
                                          </p:stCondLst>
                                        </p:cTn>
                                        <p:tgtEl>
                                          <p:spTgt spid="244"/>
                                        </p:tgtEl>
                                        <p:attrNameLst>
                                          <p:attrName>style.visibility</p:attrName>
                                        </p:attrNameLst>
                                      </p:cBhvr>
                                      <p:to>
                                        <p:strVal val="visible"/>
                                      </p:to>
                                    </p:set>
                                    <p:anim calcmode="lin" valueType="num">
                                      <p:cBhvr additive="repl">
                                        <p:cTn id="248" dur="5000" fill="hold"/>
                                        <p:tgtEl>
                                          <p:spTgt spid="244"/>
                                        </p:tgtEl>
                                        <p:attrNameLst>
                                          <p:attrName>ppt_w</p:attrName>
                                        </p:attrNameLst>
                                      </p:cBhvr>
                                      <p:tavLst>
                                        <p:tav fmla="width*sin(2.5*pi*$)" tm="0">
                                          <p:val>
                                            <p:fltVal val="0"/>
                                          </p:val>
                                        </p:tav>
                                        <p:tav fmla="width*sin(2.5*pi*$)" tm="100000">
                                          <p:val>
                                            <p:fltVal val="1"/>
                                          </p:val>
                                        </p:tav>
                                      </p:tavLst>
                                    </p:anim>
                                    <p:anim calcmode="lin" valueType="num">
                                      <p:cBhvr additive="repl">
                                        <p:cTn id="249" dur="5000" fill="hold"/>
                                        <p:tgtEl>
                                          <p:spTgt spid="244"/>
                                        </p:tgtEl>
                                        <p:attrNameLst>
                                          <p:attrName>ppt_h</p:attrName>
                                        </p:attrNameLst>
                                      </p:cBhvr>
                                      <p:tavLst>
                                        <p:tav tm="0">
                                          <p:val>
                                            <p:strVal val="#ppt_h"/>
                                          </p:val>
                                        </p:tav>
                                        <p:tav tm="100000">
                                          <p:val>
                                            <p:strVal val="#ppt_h"/>
                                          </p:val>
                                        </p:tav>
                                      </p:tavLst>
                                    </p:anim>
                                  </p:childTnLst>
                                </p:cTn>
                              </p:par>
                            </p:childTnLst>
                          </p:cTn>
                        </p:par>
                        <p:par>
                          <p:cTn id="250" fill="hold">
                            <p:stCondLst>
                              <p:cond delay="31000"/>
                            </p:stCondLst>
                            <p:childTnLst>
                              <p:par>
                                <p:cTn id="251" nodeType="afterEffect" fill="hold" presetClass="entr" presetID="42">
                                  <p:stCondLst>
                                    <p:cond delay="0"/>
                                  </p:stCondLst>
                                  <p:childTnLst>
                                    <p:set>
                                      <p:cBhvr>
                                        <p:cTn id="252" dur="1" fill="hold">
                                          <p:stCondLst>
                                            <p:cond delay="0"/>
                                          </p:stCondLst>
                                        </p:cTn>
                                        <p:tgtEl>
                                          <p:spTgt spid="275"/>
                                        </p:tgtEl>
                                        <p:attrNameLst>
                                          <p:attrName>style.visibility</p:attrName>
                                        </p:attrNameLst>
                                      </p:cBhvr>
                                      <p:to>
                                        <p:strVal val="visible"/>
                                      </p:to>
                                    </p:set>
                                    <p:animEffect filter="fade" transition="in">
                                      <p:cBhvr additive="repl">
                                        <p:cTn id="253" dur="500"/>
                                        <p:tgtEl>
                                          <p:spTgt spid="275"/>
                                        </p:tgtEl>
                                      </p:cBhvr>
                                    </p:animEffect>
                                    <p:anim calcmode="lin" valueType="num">
                                      <p:cBhvr additive="repl">
                                        <p:cTn id="254" dur="500" fill="hold"/>
                                        <p:tgtEl>
                                          <p:spTgt spid="275"/>
                                        </p:tgtEl>
                                        <p:attrNameLst>
                                          <p:attrName>ppt_x</p:attrName>
                                        </p:attrNameLst>
                                      </p:cBhvr>
                                      <p:tavLst>
                                        <p:tav tm="0">
                                          <p:val>
                                            <p:strVal val="#ppt_x"/>
                                          </p:val>
                                        </p:tav>
                                        <p:tav tm="100000">
                                          <p:val>
                                            <p:strVal val="#ppt_x"/>
                                          </p:val>
                                        </p:tav>
                                      </p:tavLst>
                                    </p:anim>
                                    <p:anim calcmode="lin" valueType="num">
                                      <p:cBhvr additive="repl">
                                        <p:cTn id="255" dur="500" fill="hold"/>
                                        <p:tgtEl>
                                          <p:spTgt spid="275"/>
                                        </p:tgtEl>
                                        <p:attrNameLst>
                                          <p:attrName>ppt_y</p:attrName>
                                        </p:attrNameLst>
                                      </p:cBhvr>
                                      <p:tavLst>
                                        <p:tav tm="0">
                                          <p:val>
                                            <p:strVal val="#ppt_y+.1"/>
                                          </p:val>
                                        </p:tav>
                                        <p:tav tm="100000">
                                          <p:val>
                                            <p:strVal val="#ppt_y"/>
                                          </p:val>
                                        </p:tav>
                                      </p:tavLst>
                                    </p:anim>
                                  </p:childTnLst>
                                </p:cTn>
                              </p:par>
                            </p:childTnLst>
                          </p:cTn>
                        </p:par>
                        <p:par>
                          <p:cTn id="256" fill="hold">
                            <p:stCondLst>
                              <p:cond delay="31500"/>
                            </p:stCondLst>
                            <p:childTnLst>
                              <p:par>
                                <p:cTn id="257" nodeType="afterEffect" fill="hold" presetClass="entr" presetID="42">
                                  <p:stCondLst>
                                    <p:cond delay="0"/>
                                  </p:stCondLst>
                                  <p:childTnLst>
                                    <p:set>
                                      <p:cBhvr>
                                        <p:cTn id="258" dur="1" fill="hold">
                                          <p:stCondLst>
                                            <p:cond delay="0"/>
                                          </p:stCondLst>
                                        </p:cTn>
                                        <p:tgtEl>
                                          <p:spTgt spid="278"/>
                                        </p:tgtEl>
                                        <p:attrNameLst>
                                          <p:attrName>style.visibility</p:attrName>
                                        </p:attrNameLst>
                                      </p:cBhvr>
                                      <p:to>
                                        <p:strVal val="visible"/>
                                      </p:to>
                                    </p:set>
                                    <p:animEffect filter="fade" transition="in">
                                      <p:cBhvr additive="repl">
                                        <p:cTn id="259" dur="500"/>
                                        <p:tgtEl>
                                          <p:spTgt spid="278"/>
                                        </p:tgtEl>
                                      </p:cBhvr>
                                    </p:animEffect>
                                    <p:anim calcmode="lin" valueType="num">
                                      <p:cBhvr additive="repl">
                                        <p:cTn id="260" dur="500" fill="hold"/>
                                        <p:tgtEl>
                                          <p:spTgt spid="278"/>
                                        </p:tgtEl>
                                        <p:attrNameLst>
                                          <p:attrName>ppt_x</p:attrName>
                                        </p:attrNameLst>
                                      </p:cBhvr>
                                      <p:tavLst>
                                        <p:tav tm="0">
                                          <p:val>
                                            <p:strVal val="#ppt_x"/>
                                          </p:val>
                                        </p:tav>
                                        <p:tav tm="100000">
                                          <p:val>
                                            <p:strVal val="#ppt_x"/>
                                          </p:val>
                                        </p:tav>
                                      </p:tavLst>
                                    </p:anim>
                                    <p:anim calcmode="lin" valueType="num">
                                      <p:cBhvr additive="repl">
                                        <p:cTn id="261" dur="500" fill="hold"/>
                                        <p:tgtEl>
                                          <p:spTgt spid="278"/>
                                        </p:tgtEl>
                                        <p:attrNameLst>
                                          <p:attrName>ppt_y</p:attrName>
                                        </p:attrNameLst>
                                      </p:cBhvr>
                                      <p:tavLst>
                                        <p:tav tm="0">
                                          <p:val>
                                            <p:strVal val="#ppt_y+.1"/>
                                          </p:val>
                                        </p:tav>
                                        <p:tav tm="100000">
                                          <p:val>
                                            <p:strVal val="#ppt_y"/>
                                          </p:val>
                                        </p:tav>
                                      </p:tavLst>
                                    </p:anim>
                                  </p:childTnLst>
                                </p:cTn>
                              </p:par>
                            </p:childTnLst>
                          </p:cTn>
                        </p:par>
                        <p:par>
                          <p:cTn id="262" fill="hold">
                            <p:stCondLst>
                              <p:cond delay="32000"/>
                            </p:stCondLst>
                            <p:childTnLst>
                              <p:par>
                                <p:cTn id="263" nodeType="afterEffect" fill="hold" presetClass="entr" presetID="42">
                                  <p:stCondLst>
                                    <p:cond delay="0"/>
                                  </p:stCondLst>
                                  <p:childTnLst>
                                    <p:set>
                                      <p:cBhvr>
                                        <p:cTn id="264" dur="1" fill="hold">
                                          <p:stCondLst>
                                            <p:cond delay="0"/>
                                          </p:stCondLst>
                                        </p:cTn>
                                        <p:tgtEl>
                                          <p:spTgt spid="276"/>
                                        </p:tgtEl>
                                        <p:attrNameLst>
                                          <p:attrName>style.visibility</p:attrName>
                                        </p:attrNameLst>
                                      </p:cBhvr>
                                      <p:to>
                                        <p:strVal val="visible"/>
                                      </p:to>
                                    </p:set>
                                    <p:animEffect filter="fade" transition="in">
                                      <p:cBhvr additive="repl">
                                        <p:cTn id="265" dur="500"/>
                                        <p:tgtEl>
                                          <p:spTgt spid="276"/>
                                        </p:tgtEl>
                                      </p:cBhvr>
                                    </p:animEffect>
                                    <p:anim calcmode="lin" valueType="num">
                                      <p:cBhvr additive="repl">
                                        <p:cTn id="266" dur="500" fill="hold"/>
                                        <p:tgtEl>
                                          <p:spTgt spid="276"/>
                                        </p:tgtEl>
                                        <p:attrNameLst>
                                          <p:attrName>ppt_x</p:attrName>
                                        </p:attrNameLst>
                                      </p:cBhvr>
                                      <p:tavLst>
                                        <p:tav tm="0">
                                          <p:val>
                                            <p:strVal val="#ppt_x"/>
                                          </p:val>
                                        </p:tav>
                                        <p:tav tm="100000">
                                          <p:val>
                                            <p:strVal val="#ppt_x"/>
                                          </p:val>
                                        </p:tav>
                                      </p:tavLst>
                                    </p:anim>
                                    <p:anim calcmode="lin" valueType="num">
                                      <p:cBhvr additive="repl">
                                        <p:cTn id="267" dur="500" fill="hold"/>
                                        <p:tgtEl>
                                          <p:spTgt spid="276"/>
                                        </p:tgtEl>
                                        <p:attrNameLst>
                                          <p:attrName>ppt_y</p:attrName>
                                        </p:attrNameLst>
                                      </p:cBhvr>
                                      <p:tavLst>
                                        <p:tav tm="0">
                                          <p:val>
                                            <p:strVal val="#ppt_y+.1"/>
                                          </p:val>
                                        </p:tav>
                                        <p:tav tm="100000">
                                          <p:val>
                                            <p:strVal val="#ppt_y"/>
                                          </p:val>
                                        </p:tav>
                                      </p:tavLst>
                                    </p:anim>
                                  </p:childTnLst>
                                </p:cTn>
                              </p:par>
                            </p:childTnLst>
                          </p:cTn>
                        </p:par>
                        <p:par>
                          <p:cTn id="268" fill="hold">
                            <p:stCondLst>
                              <p:cond delay="32500"/>
                            </p:stCondLst>
                            <p:childTnLst>
                              <p:par>
                                <p:cTn id="269" nodeType="afterEffect" fill="hold" presetClass="entr" presetID="42">
                                  <p:stCondLst>
                                    <p:cond delay="0"/>
                                  </p:stCondLst>
                                  <p:childTnLst>
                                    <p:set>
                                      <p:cBhvr>
                                        <p:cTn id="270" dur="1" fill="hold">
                                          <p:stCondLst>
                                            <p:cond delay="0"/>
                                          </p:stCondLst>
                                        </p:cTn>
                                        <p:tgtEl>
                                          <p:spTgt spid="277"/>
                                        </p:tgtEl>
                                        <p:attrNameLst>
                                          <p:attrName>style.visibility</p:attrName>
                                        </p:attrNameLst>
                                      </p:cBhvr>
                                      <p:to>
                                        <p:strVal val="visible"/>
                                      </p:to>
                                    </p:set>
                                    <p:animEffect filter="fade" transition="in">
                                      <p:cBhvr additive="repl">
                                        <p:cTn id="271" dur="500"/>
                                        <p:tgtEl>
                                          <p:spTgt spid="277"/>
                                        </p:tgtEl>
                                      </p:cBhvr>
                                    </p:animEffect>
                                    <p:anim calcmode="lin" valueType="num">
                                      <p:cBhvr additive="repl">
                                        <p:cTn id="272" dur="500" fill="hold"/>
                                        <p:tgtEl>
                                          <p:spTgt spid="277"/>
                                        </p:tgtEl>
                                        <p:attrNameLst>
                                          <p:attrName>ppt_x</p:attrName>
                                        </p:attrNameLst>
                                      </p:cBhvr>
                                      <p:tavLst>
                                        <p:tav tm="0">
                                          <p:val>
                                            <p:strVal val="#ppt_x"/>
                                          </p:val>
                                        </p:tav>
                                        <p:tav tm="100000">
                                          <p:val>
                                            <p:strVal val="#ppt_x"/>
                                          </p:val>
                                        </p:tav>
                                      </p:tavLst>
                                    </p:anim>
                                    <p:anim calcmode="lin" valueType="num">
                                      <p:cBhvr additive="repl">
                                        <p:cTn id="273" dur="500" fill="hold"/>
                                        <p:tgtEl>
                                          <p:spTgt spid="277"/>
                                        </p:tgtEl>
                                        <p:attrNameLst>
                                          <p:attrName>ppt_y</p:attrName>
                                        </p:attrNameLst>
                                      </p:cBhvr>
                                      <p:tavLst>
                                        <p:tav tm="0">
                                          <p:val>
                                            <p:strVal val="#ppt_y+.1"/>
                                          </p:val>
                                        </p:tav>
                                        <p:tav tm="100000">
                                          <p:val>
                                            <p:strVal val="#ppt_y"/>
                                          </p:val>
                                        </p:tav>
                                      </p:tavLst>
                                    </p:anim>
                                  </p:childTnLst>
                                </p:cTn>
                              </p:par>
                            </p:childTnLst>
                          </p:cTn>
                        </p:par>
                        <p:par>
                          <p:cTn id="274" fill="hold">
                            <p:stCondLst>
                              <p:cond delay="33000"/>
                            </p:stCondLst>
                            <p:childTnLst>
                              <p:par>
                                <p:cTn id="275" nodeType="afterEffect" fill="hold" presetClass="entr" presetID="22" presetSubtype="1">
                                  <p:stCondLst>
                                    <p:cond delay="1000"/>
                                  </p:stCondLst>
                                  <p:childTnLst>
                                    <p:set>
                                      <p:cBhvr>
                                        <p:cTn id="276" dur="1" fill="hold">
                                          <p:stCondLst>
                                            <p:cond delay="0"/>
                                          </p:stCondLst>
                                        </p:cTn>
                                        <p:tgtEl>
                                          <p:spTgt spid="257"/>
                                        </p:tgtEl>
                                        <p:attrNameLst>
                                          <p:attrName>style.visibility</p:attrName>
                                        </p:attrNameLst>
                                      </p:cBhvr>
                                      <p:to>
                                        <p:strVal val="visible"/>
                                      </p:to>
                                    </p:set>
                                    <p:animEffect filter="wipe(up)" transition="in">
                                      <p:cBhvr additive="repl">
                                        <p:cTn id="277" dur="500"/>
                                        <p:tgtEl>
                                          <p:spTgt spid="257"/>
                                        </p:tgtEl>
                                      </p:cBhvr>
                                    </p:animEffect>
                                  </p:childTnLst>
                                </p:cTn>
                              </p:par>
                            </p:childTnLst>
                          </p:cTn>
                        </p:par>
                        <p:par>
                          <p:cTn id="278" fill="hold">
                            <p:stCondLst>
                              <p:cond delay="34500"/>
                            </p:stCondLst>
                            <p:childTnLst>
                              <p:par>
                                <p:cTn id="279" nodeType="afterEffect" fill="hold" presetClass="entr" presetID="22" presetSubtype="1">
                                  <p:stCondLst>
                                    <p:cond delay="0"/>
                                  </p:stCondLst>
                                  <p:childTnLst>
                                    <p:set>
                                      <p:cBhvr>
                                        <p:cTn id="280" dur="1" fill="hold">
                                          <p:stCondLst>
                                            <p:cond delay="0"/>
                                          </p:stCondLst>
                                        </p:cTn>
                                        <p:tgtEl>
                                          <p:spTgt spid="272"/>
                                        </p:tgtEl>
                                        <p:attrNameLst>
                                          <p:attrName>style.visibility</p:attrName>
                                        </p:attrNameLst>
                                      </p:cBhvr>
                                      <p:to>
                                        <p:strVal val="visible"/>
                                      </p:to>
                                    </p:set>
                                    <p:animEffect filter="wipe(up)" transition="in">
                                      <p:cBhvr additive="repl">
                                        <p:cTn id="281" dur="500"/>
                                        <p:tgtEl>
                                          <p:spTgt spid="272"/>
                                        </p:tgtEl>
                                      </p:cBhvr>
                                    </p:animEffect>
                                  </p:childTnLst>
                                </p:cTn>
                              </p:par>
                            </p:childTnLst>
                          </p:cTn>
                        </p:par>
                        <p:par>
                          <p:cTn id="282" fill="hold">
                            <p:stCondLst>
                              <p:cond delay="35000"/>
                            </p:stCondLst>
                            <p:childTnLst>
                              <p:par>
                                <p:cTn id="283" nodeType="afterEffect" fill="hold" presetClass="entr" presetID="2" presetSubtype="4">
                                  <p:stCondLst>
                                    <p:cond delay="2000"/>
                                  </p:stCondLst>
                                  <p:childTnLst>
                                    <p:set>
                                      <p:cBhvr>
                                        <p:cTn id="284" dur="1" fill="hold">
                                          <p:stCondLst>
                                            <p:cond delay="0"/>
                                          </p:stCondLst>
                                        </p:cTn>
                                        <p:tgtEl>
                                          <p:spTgt spid="245"/>
                                        </p:tgtEl>
                                        <p:attrNameLst>
                                          <p:attrName>style.visibility</p:attrName>
                                        </p:attrNameLst>
                                      </p:cBhvr>
                                      <p:to>
                                        <p:strVal val="visible"/>
                                      </p:to>
                                    </p:set>
                                    <p:anim calcmode="lin" valueType="num">
                                      <p:cBhvr additive="repl">
                                        <p:cTn id="285" dur="500" fill="hold"/>
                                        <p:tgtEl>
                                          <p:spTgt spid="245"/>
                                        </p:tgtEl>
                                        <p:attrNameLst>
                                          <p:attrName>ppt_x</p:attrName>
                                        </p:attrNameLst>
                                      </p:cBhvr>
                                      <p:tavLst>
                                        <p:tav tm="0">
                                          <p:val>
                                            <p:strVal val="#ppt_x"/>
                                          </p:val>
                                        </p:tav>
                                        <p:tav tm="100000">
                                          <p:val>
                                            <p:strVal val="#ppt_x"/>
                                          </p:val>
                                        </p:tav>
                                      </p:tavLst>
                                    </p:anim>
                                    <p:anim calcmode="lin" valueType="num">
                                      <p:cBhvr additive="repl">
                                        <p:cTn id="286" dur="500" fill="hold"/>
                                        <p:tgtEl>
                                          <p:spTgt spid="245"/>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9" name="TextShape 1"/>
          <p:cNvSpPr txBox="1"/>
          <p:nvPr/>
        </p:nvSpPr>
        <p:spPr>
          <a:xfrm>
            <a:off x="3124080" y="6248520"/>
            <a:ext cx="2895120" cy="456840"/>
          </a:xfrm>
          <a:prstGeom prst="rect">
            <a:avLst/>
          </a:prstGeom>
          <a:noFill/>
          <a:ln>
            <a:noFill/>
          </a:ln>
        </p:spPr>
        <p:txBody>
          <a:bodyPr>
            <a:noAutofit/>
          </a:bodyPr>
          <a:p>
            <a:endParaRPr b="0" lang="en-US" sz="2400" spc="-1" strike="noStrike">
              <a:latin typeface="Times New Roman"/>
            </a:endParaRPr>
          </a:p>
        </p:txBody>
      </p:sp>
      <p:sp>
        <p:nvSpPr>
          <p:cNvPr id="280" name="TextShape 2"/>
          <p:cNvSpPr txBox="1"/>
          <p:nvPr/>
        </p:nvSpPr>
        <p:spPr>
          <a:xfrm>
            <a:off x="6553080" y="6248520"/>
            <a:ext cx="1904760" cy="456840"/>
          </a:xfrm>
          <a:prstGeom prst="rect">
            <a:avLst/>
          </a:prstGeom>
          <a:noFill/>
          <a:ln>
            <a:noFill/>
          </a:ln>
        </p:spPr>
        <p:txBody>
          <a:bodyPr>
            <a:noAutofit/>
          </a:bodyPr>
          <a:p>
            <a:pPr algn="r">
              <a:lnSpc>
                <a:spcPct val="100000"/>
              </a:lnSpc>
            </a:pPr>
            <a:fld id="{2BE82150-DD79-492A-A73A-4141E58FEB8A}" type="slidenum">
              <a:rPr b="0" lang="en-US" sz="1400" spc="-1" strike="noStrike">
                <a:solidFill>
                  <a:srgbClr val="000000"/>
                </a:solidFill>
                <a:latin typeface="Times New Roman"/>
                <a:cs typeface="Times New Roman"/>
              </a:rPr>
              <a:t>&lt;number&gt;</a:t>
            </a:fld>
            <a:endParaRPr b="0" lang="en-US" sz="1400" spc="-1" strike="noStrike">
              <a:latin typeface="Times New Roman"/>
            </a:endParaRPr>
          </a:p>
        </p:txBody>
      </p:sp>
      <p:sp>
        <p:nvSpPr>
          <p:cNvPr id="281" name="CustomShape 3"/>
          <p:cNvSpPr/>
          <p:nvPr/>
        </p:nvSpPr>
        <p:spPr>
          <a:xfrm>
            <a:off x="2575080" y="752400"/>
            <a:ext cx="3901680" cy="518760"/>
          </a:xfrm>
          <a:prstGeom prst="rect">
            <a:avLst/>
          </a:prstGeom>
          <a:noFill/>
          <a:ln>
            <a:noFill/>
          </a:ln>
        </p:spPr>
        <p:style>
          <a:lnRef idx="0"/>
          <a:fillRef idx="0"/>
          <a:effectRef idx="0"/>
          <a:fontRef idx="minor"/>
        </p:style>
      </p:sp>
      <p:sp>
        <p:nvSpPr>
          <p:cNvPr id="282" name="CustomShape 4"/>
          <p:cNvSpPr/>
          <p:nvPr/>
        </p:nvSpPr>
        <p:spPr>
          <a:xfrm>
            <a:off x="609480" y="0"/>
            <a:ext cx="8229240" cy="1157040"/>
          </a:xfrm>
          <a:prstGeom prst="rect">
            <a:avLst/>
          </a:prstGeom>
          <a:noFill/>
          <a:ln>
            <a:noFill/>
          </a:ln>
        </p:spPr>
        <p:style>
          <a:lnRef idx="0"/>
          <a:fillRef idx="0"/>
          <a:effectRef idx="0"/>
          <a:fontRef idx="minor"/>
        </p:style>
        <p:txBody>
          <a:bodyPr lIns="90000" rIns="90000" tIns="45000" bIns="45000">
            <a:spAutoFit/>
          </a:bodyPr>
          <a:p>
            <a:pPr algn="ctr">
              <a:lnSpc>
                <a:spcPct val="100000"/>
              </a:lnSpc>
              <a:spcBef>
                <a:spcPts val="1800"/>
              </a:spcBef>
            </a:pPr>
            <a:r>
              <a:rPr b="1" lang="en-US" sz="3600" spc="-1" strike="noStrike">
                <a:solidFill>
                  <a:srgbClr val="0000ff"/>
                </a:solidFill>
                <a:latin typeface="Times New Roman"/>
                <a:cs typeface="Times New Roman"/>
              </a:rPr>
              <a:t>Verdeling MAROR-Gelden</a:t>
            </a:r>
            <a:endParaRPr b="0" lang="en-US" sz="3600" spc="-1" strike="noStrike">
              <a:latin typeface="Arial"/>
            </a:endParaRPr>
          </a:p>
          <a:p>
            <a:pPr marL="457200" algn="ctr">
              <a:lnSpc>
                <a:spcPct val="100000"/>
              </a:lnSpc>
              <a:spcBef>
                <a:spcPts val="1199"/>
              </a:spcBef>
            </a:pPr>
            <a:r>
              <a:rPr b="1" lang="en-US" sz="2400" spc="-1" strike="noStrike">
                <a:solidFill>
                  <a:srgbClr val="0000ff"/>
                </a:solidFill>
                <a:latin typeface="Times New Roman"/>
                <a:cs typeface="Times New Roman"/>
              </a:rPr>
              <a:t>x</a:t>
            </a:r>
            <a:r>
              <a:rPr b="0" lang="en-US" sz="2400" spc="-1" strike="noStrike">
                <a:solidFill>
                  <a:srgbClr val="000000"/>
                </a:solidFill>
                <a:latin typeface="Times New Roman"/>
                <a:cs typeface="Times New Roman"/>
              </a:rPr>
              <a:t> </a:t>
            </a:r>
            <a:r>
              <a:rPr b="1" lang="en-US" sz="2400" spc="-1" strike="noStrike">
                <a:solidFill>
                  <a:srgbClr val="0000ff"/>
                </a:solidFill>
                <a:latin typeface="Times New Roman"/>
                <a:cs typeface="Times New Roman"/>
              </a:rPr>
              <a:t>miljoen €, December 2003</a:t>
            </a:r>
            <a:endParaRPr b="0" lang="en-US" sz="2400" spc="-1" strike="noStrike">
              <a:latin typeface="Arial"/>
            </a:endParaRPr>
          </a:p>
        </p:txBody>
      </p:sp>
      <p:sp>
        <p:nvSpPr>
          <p:cNvPr id="283" name="CustomShape 5"/>
          <p:cNvSpPr/>
          <p:nvPr/>
        </p:nvSpPr>
        <p:spPr>
          <a:xfrm>
            <a:off x="526320" y="1606320"/>
            <a:ext cx="4015440" cy="1190160"/>
          </a:xfrm>
          <a:prstGeom prst="rect">
            <a:avLst/>
          </a:prstGeom>
          <a:gradFill rotWithShape="0">
            <a:gsLst>
              <a:gs pos="0">
                <a:srgbClr val="ccff99"/>
              </a:gs>
              <a:gs pos="100000">
                <a:srgbClr val="00cc99"/>
              </a:gs>
            </a:gsLst>
            <a:path path="rect"/>
          </a:gradFill>
          <a:ln w="38160">
            <a:solidFill>
              <a:srgbClr val="008000"/>
            </a:solidFill>
            <a:miter/>
          </a:ln>
        </p:spPr>
        <p:style>
          <a:lnRef idx="0"/>
          <a:fillRef idx="0"/>
          <a:effectRef idx="0"/>
          <a:fontRef idx="minor"/>
        </p:style>
        <p:txBody>
          <a:bodyPr wrap="none" lIns="90000" rIns="90000" tIns="45000" bIns="45000" anchor="ctr">
            <a:noAutofit/>
          </a:bodyPr>
          <a:p>
            <a:pPr algn="ctr">
              <a:lnSpc>
                <a:spcPct val="100000"/>
              </a:lnSpc>
            </a:pPr>
            <a:r>
              <a:rPr b="0" lang="en-US" sz="2800" spc="-1" strike="noStrike">
                <a:solidFill>
                  <a:srgbClr val="000000"/>
                </a:solidFill>
                <a:latin typeface="Times New Roman"/>
                <a:cs typeface="Times New Roman"/>
              </a:rPr>
              <a:t>SMO/SAMO</a:t>
            </a:r>
            <a:endParaRPr b="0" lang="en-US" sz="2800" spc="-1" strike="noStrike">
              <a:latin typeface="Arial"/>
            </a:endParaRPr>
          </a:p>
          <a:p>
            <a:pPr algn="ctr">
              <a:lnSpc>
                <a:spcPct val="100000"/>
              </a:lnSpc>
            </a:pPr>
            <a:r>
              <a:rPr b="0" lang="en-US" sz="2800" spc="-1" strike="noStrike">
                <a:solidFill>
                  <a:srgbClr val="000000"/>
                </a:solidFill>
                <a:latin typeface="Times New Roman"/>
                <a:cs typeface="Times New Roman"/>
              </a:rPr>
              <a:t>€</a:t>
            </a:r>
            <a:r>
              <a:rPr b="0" lang="en-US" sz="2800" spc="-1" strike="noStrike">
                <a:solidFill>
                  <a:srgbClr val="000000"/>
                </a:solidFill>
                <a:latin typeface="Times New Roman"/>
                <a:cs typeface="Times New Roman"/>
              </a:rPr>
              <a:t>158,9</a:t>
            </a:r>
            <a:endParaRPr b="0" lang="en-US" sz="2800" spc="-1" strike="noStrike">
              <a:latin typeface="Arial"/>
            </a:endParaRPr>
          </a:p>
        </p:txBody>
      </p:sp>
      <p:sp>
        <p:nvSpPr>
          <p:cNvPr id="284" name="CustomShape 6"/>
          <p:cNvSpPr/>
          <p:nvPr/>
        </p:nvSpPr>
        <p:spPr>
          <a:xfrm>
            <a:off x="4860000" y="1628640"/>
            <a:ext cx="4032000" cy="1190160"/>
          </a:xfrm>
          <a:prstGeom prst="rect">
            <a:avLst/>
          </a:prstGeom>
          <a:gradFill rotWithShape="0">
            <a:gsLst>
              <a:gs pos="0">
                <a:srgbClr val="ccff99"/>
              </a:gs>
              <a:gs pos="100000">
                <a:srgbClr val="00cc99"/>
              </a:gs>
            </a:gsLst>
            <a:path path="rect"/>
          </a:gradFill>
          <a:ln w="38160">
            <a:solidFill>
              <a:srgbClr val="339966"/>
            </a:solidFill>
            <a:miter/>
          </a:ln>
        </p:spPr>
        <p:style>
          <a:lnRef idx="0"/>
          <a:fillRef idx="0"/>
          <a:effectRef idx="0"/>
          <a:fontRef idx="minor"/>
        </p:style>
        <p:txBody>
          <a:bodyPr wrap="none" lIns="90000" rIns="90000" tIns="45000" bIns="45000" anchor="ctr">
            <a:noAutofit/>
          </a:bodyPr>
          <a:p>
            <a:pPr algn="ctr">
              <a:lnSpc>
                <a:spcPct val="100000"/>
              </a:lnSpc>
            </a:pPr>
            <a:r>
              <a:rPr b="0" lang="en-US" sz="2800" spc="-1" strike="noStrike">
                <a:solidFill>
                  <a:srgbClr val="000000"/>
                </a:solidFill>
                <a:latin typeface="Times New Roman"/>
                <a:cs typeface="Times New Roman"/>
              </a:rPr>
              <a:t>SIM + (Claim+Res+Rente)</a:t>
            </a:r>
            <a:endParaRPr b="0" lang="en-US" sz="2800" spc="-1" strike="noStrike">
              <a:latin typeface="Arial"/>
            </a:endParaRPr>
          </a:p>
          <a:p>
            <a:pPr algn="ctr">
              <a:lnSpc>
                <a:spcPct val="100000"/>
              </a:lnSpc>
            </a:pPr>
            <a:r>
              <a:rPr b="0" lang="en-US" sz="2800" spc="-1" strike="noStrike">
                <a:solidFill>
                  <a:srgbClr val="000000"/>
                </a:solidFill>
                <a:latin typeface="Times New Roman"/>
                <a:cs typeface="Times New Roman"/>
              </a:rPr>
              <a:t>€</a:t>
            </a:r>
            <a:r>
              <a:rPr b="0" lang="en-US" sz="2800" spc="-1" strike="noStrike">
                <a:solidFill>
                  <a:srgbClr val="000000"/>
                </a:solidFill>
                <a:latin typeface="Times New Roman"/>
                <a:cs typeface="Times New Roman"/>
              </a:rPr>
              <a:t>158,8</a:t>
            </a:r>
            <a:endParaRPr b="0" lang="en-US" sz="2800" spc="-1" strike="noStrike">
              <a:latin typeface="Arial"/>
            </a:endParaRPr>
          </a:p>
        </p:txBody>
      </p:sp>
      <p:sp>
        <p:nvSpPr>
          <p:cNvPr id="285" name="CustomShape 7"/>
          <p:cNvSpPr/>
          <p:nvPr/>
        </p:nvSpPr>
        <p:spPr>
          <a:xfrm>
            <a:off x="2531520" y="3292920"/>
            <a:ext cx="4372920" cy="914040"/>
          </a:xfrm>
          <a:prstGeom prst="rect">
            <a:avLst/>
          </a:prstGeom>
          <a:gradFill rotWithShape="0">
            <a:gsLst>
              <a:gs pos="0">
                <a:srgbClr val="99ffcc"/>
              </a:gs>
              <a:gs pos="100000">
                <a:srgbClr val="ccff99"/>
              </a:gs>
            </a:gsLst>
            <a:lin ang="18900000"/>
          </a:gradFill>
          <a:ln w="28440">
            <a:solidFill>
              <a:srgbClr val="00cc00"/>
            </a:solidFill>
            <a:miter/>
          </a:ln>
        </p:spPr>
        <p:style>
          <a:lnRef idx="0"/>
          <a:fillRef idx="0"/>
          <a:effectRef idx="0"/>
          <a:fontRef idx="minor"/>
        </p:style>
        <p:txBody>
          <a:bodyPr wrap="none" lIns="90000" rIns="90000" tIns="45000" bIns="45000" anchor="ctr">
            <a:noAutofit/>
          </a:bodyPr>
          <a:p>
            <a:pPr algn="ctr">
              <a:lnSpc>
                <a:spcPct val="100000"/>
              </a:lnSpc>
            </a:pPr>
            <a:r>
              <a:rPr b="0" lang="en-US" sz="2800" spc="-1" strike="noStrike">
                <a:solidFill>
                  <a:srgbClr val="000000"/>
                </a:solidFill>
                <a:latin typeface="Times New Roman"/>
                <a:cs typeface="Times New Roman"/>
              </a:rPr>
              <a:t>SMO/SAMO + SIM</a:t>
            </a:r>
            <a:endParaRPr b="0" lang="en-US" sz="2800" spc="-1" strike="noStrike">
              <a:latin typeface="Arial"/>
            </a:endParaRPr>
          </a:p>
          <a:p>
            <a:pPr algn="ctr">
              <a:lnSpc>
                <a:spcPct val="100000"/>
              </a:lnSpc>
            </a:pPr>
            <a:r>
              <a:rPr b="0" lang="en-US" sz="2800" spc="-1" strike="noStrike">
                <a:solidFill>
                  <a:srgbClr val="000000"/>
                </a:solidFill>
                <a:latin typeface="Times New Roman"/>
                <a:cs typeface="Times New Roman"/>
              </a:rPr>
              <a:t>€</a:t>
            </a:r>
            <a:r>
              <a:rPr b="0" lang="en-US" sz="2800" spc="-1" strike="noStrike">
                <a:solidFill>
                  <a:srgbClr val="000000"/>
                </a:solidFill>
                <a:latin typeface="Times New Roman"/>
                <a:cs typeface="Times New Roman"/>
              </a:rPr>
              <a:t>317,7</a:t>
            </a:r>
            <a:endParaRPr b="0" lang="en-US" sz="2800" spc="-1" strike="noStrike">
              <a:latin typeface="Arial"/>
            </a:endParaRPr>
          </a:p>
        </p:txBody>
      </p:sp>
      <p:sp>
        <p:nvSpPr>
          <p:cNvPr id="286" name="CustomShape 8"/>
          <p:cNvSpPr/>
          <p:nvPr/>
        </p:nvSpPr>
        <p:spPr>
          <a:xfrm>
            <a:off x="395640" y="4952880"/>
            <a:ext cx="2638800" cy="1752120"/>
          </a:xfrm>
          <a:prstGeom prst="rect">
            <a:avLst/>
          </a:prstGeom>
          <a:gradFill rotWithShape="0">
            <a:gsLst>
              <a:gs pos="0">
                <a:srgbClr val="ffffcc"/>
              </a:gs>
              <a:gs pos="100000">
                <a:srgbClr val="ffcc99"/>
              </a:gs>
            </a:gsLst>
            <a:lin ang="5400000"/>
          </a:gradFill>
          <a:ln w="38160">
            <a:solidFill>
              <a:srgbClr val="fea81c"/>
            </a:solidFill>
            <a:miter/>
          </a:ln>
        </p:spPr>
        <p:style>
          <a:lnRef idx="0"/>
          <a:fillRef idx="0"/>
          <a:effectRef idx="0"/>
          <a:fontRef idx="minor"/>
        </p:style>
        <p:txBody>
          <a:bodyPr wrap="none" lIns="90000" rIns="90000" tIns="45000" bIns="45000" anchor="ctr">
            <a:noAutofit/>
          </a:bodyPr>
          <a:p>
            <a:pPr algn="ctr">
              <a:lnSpc>
                <a:spcPct val="100000"/>
              </a:lnSpc>
            </a:pPr>
            <a:r>
              <a:rPr b="0" lang="en-US" sz="2800" spc="-1" strike="noStrike">
                <a:solidFill>
                  <a:srgbClr val="000000"/>
                </a:solidFill>
                <a:latin typeface="Times New Roman"/>
                <a:cs typeface="Times New Roman"/>
              </a:rPr>
              <a:t>Individuele</a:t>
            </a:r>
            <a:endParaRPr b="0" lang="en-US" sz="2800" spc="-1" strike="noStrike">
              <a:latin typeface="Arial"/>
            </a:endParaRPr>
          </a:p>
          <a:p>
            <a:pPr algn="ctr">
              <a:lnSpc>
                <a:spcPct val="100000"/>
              </a:lnSpc>
            </a:pPr>
            <a:r>
              <a:rPr b="0" lang="en-US" sz="2800" spc="-1" strike="noStrike">
                <a:solidFill>
                  <a:srgbClr val="000000"/>
                </a:solidFill>
                <a:latin typeface="Times New Roman"/>
                <a:cs typeface="Times New Roman"/>
              </a:rPr>
              <a:t>Uitkeringen</a:t>
            </a:r>
            <a:endParaRPr b="0" lang="en-US" sz="2800" spc="-1" strike="noStrike">
              <a:latin typeface="Arial"/>
            </a:endParaRPr>
          </a:p>
          <a:p>
            <a:pPr algn="ctr">
              <a:lnSpc>
                <a:spcPct val="100000"/>
              </a:lnSpc>
            </a:pPr>
            <a:r>
              <a:rPr b="0" lang="en-US" sz="2800" spc="-1" strike="noStrike">
                <a:solidFill>
                  <a:srgbClr val="000000"/>
                </a:solidFill>
                <a:latin typeface="Times New Roman"/>
                <a:cs typeface="Times New Roman"/>
              </a:rPr>
              <a:t>€</a:t>
            </a:r>
            <a:r>
              <a:rPr b="0" lang="en-US" sz="2800" spc="-1" strike="noStrike">
                <a:solidFill>
                  <a:srgbClr val="000000"/>
                </a:solidFill>
                <a:latin typeface="Times New Roman"/>
                <a:cs typeface="Times New Roman"/>
              </a:rPr>
              <a:t>255,9</a:t>
            </a:r>
            <a:endParaRPr b="0" lang="en-US" sz="2800" spc="-1" strike="noStrike">
              <a:latin typeface="Arial"/>
            </a:endParaRPr>
          </a:p>
        </p:txBody>
      </p:sp>
      <p:sp>
        <p:nvSpPr>
          <p:cNvPr id="287" name="CustomShape 9"/>
          <p:cNvSpPr/>
          <p:nvPr/>
        </p:nvSpPr>
        <p:spPr>
          <a:xfrm>
            <a:off x="3204000" y="4952880"/>
            <a:ext cx="2952000" cy="1752120"/>
          </a:xfrm>
          <a:prstGeom prst="rect">
            <a:avLst/>
          </a:prstGeom>
          <a:gradFill rotWithShape="0">
            <a:gsLst>
              <a:gs pos="0">
                <a:srgbClr val="f4f4a4"/>
              </a:gs>
              <a:gs pos="100000">
                <a:srgbClr val="ffcc99"/>
              </a:gs>
            </a:gsLst>
            <a:lin ang="5400000"/>
          </a:gradFill>
          <a:ln w="38160">
            <a:solidFill>
              <a:srgbClr val="fea81c"/>
            </a:solidFill>
            <a:miter/>
          </a:ln>
        </p:spPr>
        <p:style>
          <a:lnRef idx="0"/>
          <a:fillRef idx="0"/>
          <a:effectRef idx="0"/>
          <a:fontRef idx="minor"/>
        </p:style>
        <p:txBody>
          <a:bodyPr wrap="none" lIns="90000" rIns="90000" tIns="45000" bIns="45000" anchor="ctr">
            <a:noAutofit/>
          </a:bodyPr>
          <a:p>
            <a:pPr algn="ctr">
              <a:lnSpc>
                <a:spcPct val="100000"/>
              </a:lnSpc>
            </a:pPr>
            <a:r>
              <a:rPr b="0" lang="en-US" sz="2800" spc="-1" strike="noStrike">
                <a:solidFill>
                  <a:srgbClr val="000000"/>
                </a:solidFill>
                <a:latin typeface="Times New Roman"/>
                <a:cs typeface="Times New Roman"/>
              </a:rPr>
              <a:t>Collectieve</a:t>
            </a:r>
            <a:endParaRPr b="0" lang="en-US" sz="2800" spc="-1" strike="noStrike">
              <a:latin typeface="Arial"/>
            </a:endParaRPr>
          </a:p>
          <a:p>
            <a:pPr algn="ctr">
              <a:lnSpc>
                <a:spcPct val="100000"/>
              </a:lnSpc>
            </a:pPr>
            <a:r>
              <a:rPr b="0" lang="en-US" sz="2800" spc="-1" strike="noStrike">
                <a:solidFill>
                  <a:srgbClr val="000000"/>
                </a:solidFill>
                <a:latin typeface="Times New Roman"/>
                <a:cs typeface="Times New Roman"/>
              </a:rPr>
              <a:t>Doelen NL</a:t>
            </a:r>
            <a:endParaRPr b="0" lang="en-US" sz="2800" spc="-1" strike="noStrike">
              <a:latin typeface="Arial"/>
            </a:endParaRPr>
          </a:p>
          <a:p>
            <a:pPr algn="ctr">
              <a:lnSpc>
                <a:spcPct val="100000"/>
              </a:lnSpc>
            </a:pPr>
            <a:r>
              <a:rPr b="0" lang="en-US" sz="2800" spc="-1" strike="noStrike">
                <a:solidFill>
                  <a:srgbClr val="000000"/>
                </a:solidFill>
                <a:latin typeface="Times New Roman"/>
                <a:cs typeface="Times New Roman"/>
              </a:rPr>
              <a:t>€</a:t>
            </a:r>
            <a:r>
              <a:rPr b="0" lang="en-US" sz="2800" spc="-1" strike="noStrike">
                <a:solidFill>
                  <a:srgbClr val="000000"/>
                </a:solidFill>
                <a:latin typeface="Times New Roman"/>
                <a:cs typeface="Times New Roman"/>
              </a:rPr>
              <a:t>45,7</a:t>
            </a:r>
            <a:endParaRPr b="0" lang="en-US" sz="2800" spc="-1" strike="noStrike">
              <a:latin typeface="Arial"/>
            </a:endParaRPr>
          </a:p>
          <a:p>
            <a:pPr algn="ctr">
              <a:lnSpc>
                <a:spcPct val="100000"/>
              </a:lnSpc>
            </a:pPr>
            <a:r>
              <a:rPr b="0" lang="en-US" sz="2000" spc="-1" strike="noStrike">
                <a:solidFill>
                  <a:srgbClr val="000000"/>
                </a:solidFill>
                <a:latin typeface="Times New Roman"/>
                <a:cs typeface="Times New Roman"/>
              </a:rPr>
              <a:t>KamerII + COM + CJO</a:t>
            </a:r>
            <a:endParaRPr b="0" lang="en-US" sz="2000" spc="-1" strike="noStrike">
              <a:latin typeface="Arial"/>
            </a:endParaRPr>
          </a:p>
        </p:txBody>
      </p:sp>
      <p:sp>
        <p:nvSpPr>
          <p:cNvPr id="288" name="CustomShape 10"/>
          <p:cNvSpPr/>
          <p:nvPr/>
        </p:nvSpPr>
        <p:spPr>
          <a:xfrm>
            <a:off x="6325200" y="4952880"/>
            <a:ext cx="2710800" cy="1752120"/>
          </a:xfrm>
          <a:prstGeom prst="rect">
            <a:avLst/>
          </a:prstGeom>
          <a:gradFill rotWithShape="0">
            <a:gsLst>
              <a:gs pos="0">
                <a:srgbClr val="ffff66"/>
              </a:gs>
              <a:gs pos="100000">
                <a:srgbClr val="ffcc99"/>
              </a:gs>
            </a:gsLst>
            <a:lin ang="5400000"/>
          </a:gradFill>
          <a:ln w="38160">
            <a:solidFill>
              <a:srgbClr val="fea81c"/>
            </a:solidFill>
            <a:miter/>
          </a:ln>
        </p:spPr>
        <p:style>
          <a:lnRef idx="0"/>
          <a:fillRef idx="0"/>
          <a:effectRef idx="0"/>
          <a:fontRef idx="minor"/>
        </p:style>
        <p:txBody>
          <a:bodyPr wrap="none" lIns="90000" rIns="90000" tIns="45000" bIns="45000" anchor="ctr">
            <a:noAutofit/>
          </a:bodyPr>
          <a:p>
            <a:pPr algn="ctr">
              <a:lnSpc>
                <a:spcPct val="100000"/>
              </a:lnSpc>
            </a:pPr>
            <a:r>
              <a:rPr b="0" lang="en-US" sz="2800" spc="-1" strike="noStrike">
                <a:solidFill>
                  <a:srgbClr val="000000"/>
                </a:solidFill>
                <a:latin typeface="Times New Roman"/>
                <a:cs typeface="Times New Roman"/>
              </a:rPr>
              <a:t>Collectieve</a:t>
            </a:r>
            <a:endParaRPr b="0" lang="en-US" sz="2800" spc="-1" strike="noStrike">
              <a:latin typeface="Arial"/>
            </a:endParaRPr>
          </a:p>
          <a:p>
            <a:pPr algn="ctr">
              <a:lnSpc>
                <a:spcPct val="100000"/>
              </a:lnSpc>
            </a:pPr>
            <a:r>
              <a:rPr b="0" lang="en-US" sz="2800" spc="-1" strike="noStrike">
                <a:solidFill>
                  <a:srgbClr val="000000"/>
                </a:solidFill>
                <a:latin typeface="Times New Roman"/>
                <a:cs typeface="Times New Roman"/>
              </a:rPr>
              <a:t>Doelen IL</a:t>
            </a:r>
            <a:endParaRPr b="0" lang="en-US" sz="2800" spc="-1" strike="noStrike">
              <a:latin typeface="Arial"/>
            </a:endParaRPr>
          </a:p>
          <a:p>
            <a:pPr algn="ctr">
              <a:lnSpc>
                <a:spcPct val="100000"/>
              </a:lnSpc>
            </a:pPr>
            <a:r>
              <a:rPr b="0" lang="en-US" sz="2800" spc="-1" strike="noStrike">
                <a:solidFill>
                  <a:srgbClr val="000000"/>
                </a:solidFill>
                <a:latin typeface="Times New Roman"/>
                <a:cs typeface="Times New Roman"/>
              </a:rPr>
              <a:t>€</a:t>
            </a:r>
            <a:r>
              <a:rPr b="0" lang="en-US" sz="2800" spc="-1" strike="noStrike">
                <a:solidFill>
                  <a:srgbClr val="000000"/>
                </a:solidFill>
                <a:latin typeface="Times New Roman"/>
                <a:cs typeface="Times New Roman"/>
              </a:rPr>
              <a:t>16,1</a:t>
            </a:r>
            <a:endParaRPr b="0" lang="en-US" sz="2800" spc="-1" strike="noStrike">
              <a:latin typeface="Arial"/>
            </a:endParaRPr>
          </a:p>
          <a:p>
            <a:pPr algn="ctr">
              <a:lnSpc>
                <a:spcPct val="100000"/>
              </a:lnSpc>
            </a:pPr>
            <a:r>
              <a:rPr b="0" lang="en-US" sz="2000" spc="-1" strike="noStrike">
                <a:solidFill>
                  <a:srgbClr val="000000"/>
                </a:solidFill>
                <a:latin typeface="Times New Roman"/>
                <a:cs typeface="Times New Roman"/>
              </a:rPr>
              <a:t>KamerIII + SCMI + SPI</a:t>
            </a:r>
            <a:endParaRPr b="0" lang="en-US" sz="2000" spc="-1" strike="noStrike">
              <a:latin typeface="Arial"/>
            </a:endParaRPr>
          </a:p>
        </p:txBody>
      </p:sp>
      <p:sp>
        <p:nvSpPr>
          <p:cNvPr id="289" name="CustomShape 11"/>
          <p:cNvSpPr/>
          <p:nvPr/>
        </p:nvSpPr>
        <p:spPr>
          <a:xfrm flipV="1" rot="10800000">
            <a:off x="2531520" y="4952160"/>
            <a:ext cx="816120" cy="1202760"/>
          </a:xfrm>
          <a:prstGeom prst="bentConnector2">
            <a:avLst/>
          </a:prstGeom>
          <a:noFill/>
          <a:ln w="22320">
            <a:solidFill>
              <a:schemeClr val="tx1"/>
            </a:solidFill>
            <a:miter/>
            <a:tailEnd len="med" type="triangle" w="med"/>
          </a:ln>
        </p:spPr>
        <p:style>
          <a:lnRef idx="0"/>
          <a:fillRef idx="0"/>
          <a:effectRef idx="0"/>
          <a:fontRef idx="minor"/>
        </p:style>
      </p:sp>
      <p:sp>
        <p:nvSpPr>
          <p:cNvPr id="290" name="CustomShape 12"/>
          <p:cNvSpPr/>
          <p:nvPr/>
        </p:nvSpPr>
        <p:spPr>
          <a:xfrm>
            <a:off x="6904800" y="3750120"/>
            <a:ext cx="775800" cy="1202760"/>
          </a:xfrm>
          <a:prstGeom prst="bentConnector2">
            <a:avLst/>
          </a:prstGeom>
          <a:noFill/>
          <a:ln w="22320">
            <a:solidFill>
              <a:schemeClr val="tx1"/>
            </a:solidFill>
            <a:miter/>
            <a:tailEnd len="med" type="triangle" w="med"/>
          </a:ln>
        </p:spPr>
        <p:style>
          <a:lnRef idx="0"/>
          <a:fillRef idx="0"/>
          <a:effectRef idx="0"/>
          <a:fontRef idx="minor"/>
        </p:style>
      </p:sp>
      <p:sp>
        <p:nvSpPr>
          <p:cNvPr id="291" name="Line 13"/>
          <p:cNvSpPr/>
          <p:nvPr/>
        </p:nvSpPr>
        <p:spPr>
          <a:xfrm>
            <a:off x="4647960" y="4190760"/>
            <a:ext cx="0" cy="762120"/>
          </a:xfrm>
          <a:prstGeom prst="line">
            <a:avLst/>
          </a:prstGeom>
          <a:ln w="22320">
            <a:solidFill>
              <a:schemeClr val="tx1"/>
            </a:solidFill>
            <a:round/>
            <a:tailEnd len="med" type="triangle" w="med"/>
          </a:ln>
        </p:spPr>
        <p:style>
          <a:lnRef idx="0"/>
          <a:fillRef idx="0"/>
          <a:effectRef idx="0"/>
          <a:fontRef idx="minor"/>
        </p:style>
      </p:sp>
      <p:sp>
        <p:nvSpPr>
          <p:cNvPr id="292" name="CustomShape 14"/>
          <p:cNvSpPr/>
          <p:nvPr/>
        </p:nvSpPr>
        <p:spPr>
          <a:xfrm>
            <a:off x="6156000" y="2819520"/>
            <a:ext cx="360" cy="467640"/>
          </a:xfrm>
          <a:custGeom>
            <a:avLst/>
            <a:gdLst/>
            <a:ahLst/>
            <a:rect l="l" t="t" r="r" b="b"/>
            <a:pathLst>
              <a:path w="21600" h="21600">
                <a:moveTo>
                  <a:pt x="0" y="0"/>
                </a:moveTo>
                <a:lnTo>
                  <a:pt x="21600" y="21600"/>
                </a:lnTo>
              </a:path>
            </a:pathLst>
          </a:custGeom>
          <a:noFill/>
          <a:ln w="22320">
            <a:solidFill>
              <a:schemeClr val="tx1"/>
            </a:solidFill>
            <a:round/>
            <a:tailEnd len="med" type="triangle" w="med"/>
          </a:ln>
        </p:spPr>
        <p:style>
          <a:lnRef idx="0"/>
          <a:fillRef idx="0"/>
          <a:effectRef idx="0"/>
          <a:fontRef idx="minor"/>
        </p:style>
      </p:sp>
      <p:sp>
        <p:nvSpPr>
          <p:cNvPr id="293" name="CustomShape 15"/>
          <p:cNvSpPr/>
          <p:nvPr/>
        </p:nvSpPr>
        <p:spPr>
          <a:xfrm>
            <a:off x="3204000" y="2819520"/>
            <a:ext cx="360" cy="467640"/>
          </a:xfrm>
          <a:custGeom>
            <a:avLst/>
            <a:gdLst/>
            <a:ahLst/>
            <a:rect l="l" t="t" r="r" b="b"/>
            <a:pathLst>
              <a:path w="21600" h="21600">
                <a:moveTo>
                  <a:pt x="0" y="0"/>
                </a:moveTo>
                <a:lnTo>
                  <a:pt x="21600" y="21600"/>
                </a:lnTo>
              </a:path>
            </a:pathLst>
          </a:custGeom>
          <a:noFill/>
          <a:ln w="22320">
            <a:solidFill>
              <a:schemeClr val="tx1"/>
            </a:solidFill>
            <a:round/>
            <a:tailEnd len="med" type="triangle" w="med"/>
          </a:ln>
        </p:spPr>
        <p:style>
          <a:lnRef idx="0"/>
          <a:fillRef idx="0"/>
          <a:effectRef idx="0"/>
          <a:fontRef idx="minor"/>
        </p:style>
      </p:sp>
    </p:spTree>
  </p:cSld>
  <mc:AlternateContent>
    <mc:Choice Requires="p14">
      <p:transition spd="slow" p14:dur="2000"/>
    </mc:Choice>
    <mc:Fallback>
      <p:transition spd="slow"/>
    </mc:Fallback>
  </mc:AlternateContent>
  <p:timing>
    <p:tnLst>
      <p:par>
        <p:cTn id="287" dur="indefinite" restart="never" nodeType="tmRoot">
          <p:childTnLst>
            <p:seq>
              <p:cTn id="288" dur="indefinite" nodeType="mainSeq">
                <p:childTnLst>
                  <p:par>
                    <p:cTn id="289" nodeType="clickEffect" fill="hold">
                      <p:stCondLst>
                        <p:cond delay="0"/>
                      </p:stCondLst>
                      <p:childTnLst>
                        <p:par>
                          <p:cTn id="290" nodeType="withEffect" fill="hold">
                            <p:stCondLst>
                              <p:cond delay="0"/>
                            </p:stCondLst>
                            <p:childTnLst>
                              <p:par>
                                <p:cTn id="291" nodeType="afterEffect" fill="hold" presetClass="entr" presetID="5" presetSubtype="10">
                                  <p:stCondLst>
                                    <p:cond delay="2000"/>
                                  </p:stCondLst>
                                  <p:childTnLst>
                                    <p:set>
                                      <p:cBhvr>
                                        <p:cTn id="292" dur="1" fill="hold">
                                          <p:stCondLst>
                                            <p:cond delay="0"/>
                                          </p:stCondLst>
                                        </p:cTn>
                                        <p:tgtEl>
                                          <p:spTgt spid="282"/>
                                        </p:tgtEl>
                                        <p:attrNameLst>
                                          <p:attrName>style.visibility</p:attrName>
                                        </p:attrNameLst>
                                      </p:cBhvr>
                                      <p:to>
                                        <p:strVal val="visible"/>
                                      </p:to>
                                    </p:set>
                                    <p:animEffect filter="checkerboard(across)" transition="in">
                                      <p:cBhvr additive="repl">
                                        <p:cTn id="293" dur="500"/>
                                        <p:tgtEl>
                                          <p:spTgt spid="282"/>
                                        </p:tgtEl>
                                      </p:cBhvr>
                                    </p:animEffect>
                                  </p:childTnLst>
                                </p:cTn>
                              </p:par>
                            </p:childTnLst>
                          </p:cTn>
                        </p:par>
                        <p:par>
                          <p:cTn id="294" nodeType="afterEffect" fill="hold">
                            <p:stCondLst>
                              <p:cond delay="2500"/>
                            </p:stCondLst>
                            <p:childTnLst>
                              <p:par>
                                <p:cTn id="295" nodeType="afterEffect" fill="hold" presetClass="entr" presetID="18" presetSubtype="12">
                                  <p:stCondLst>
                                    <p:cond delay="2000"/>
                                  </p:stCondLst>
                                  <p:childTnLst>
                                    <p:set>
                                      <p:cBhvr>
                                        <p:cTn id="296" dur="1" fill="hold">
                                          <p:stCondLst>
                                            <p:cond delay="0"/>
                                          </p:stCondLst>
                                        </p:cTn>
                                        <p:tgtEl>
                                          <p:spTgt spid="283"/>
                                        </p:tgtEl>
                                        <p:attrNameLst>
                                          <p:attrName>style.visibility</p:attrName>
                                        </p:attrNameLst>
                                      </p:cBhvr>
                                      <p:to>
                                        <p:strVal val="visible"/>
                                      </p:to>
                                    </p:set>
                                    <p:animEffect filter="strips(downLeft)" transition="in">
                                      <p:cBhvr additive="repl">
                                        <p:cTn id="297" dur="500"/>
                                        <p:tgtEl>
                                          <p:spTgt spid="283"/>
                                        </p:tgtEl>
                                      </p:cBhvr>
                                    </p:animEffect>
                                  </p:childTnLst>
                                </p:cTn>
                              </p:par>
                            </p:childTnLst>
                          </p:cTn>
                        </p:par>
                        <p:par>
                          <p:cTn id="298" nodeType="afterEffect" fill="hold">
                            <p:stCondLst>
                              <p:cond delay="5000"/>
                            </p:stCondLst>
                            <p:childTnLst>
                              <p:par>
                                <p:cTn id="299" nodeType="afterEffect" fill="hold" presetClass="entr" presetID="18" presetSubtype="6">
                                  <p:stCondLst>
                                    <p:cond delay="2000"/>
                                  </p:stCondLst>
                                  <p:childTnLst>
                                    <p:set>
                                      <p:cBhvr>
                                        <p:cTn id="300" dur="1" fill="hold">
                                          <p:stCondLst>
                                            <p:cond delay="0"/>
                                          </p:stCondLst>
                                        </p:cTn>
                                        <p:tgtEl>
                                          <p:spTgt spid="284"/>
                                        </p:tgtEl>
                                        <p:attrNameLst>
                                          <p:attrName>style.visibility</p:attrName>
                                        </p:attrNameLst>
                                      </p:cBhvr>
                                      <p:to>
                                        <p:strVal val="visible"/>
                                      </p:to>
                                    </p:set>
                                    <p:animEffect filter="strips(downRight)" transition="in">
                                      <p:cBhvr additive="repl">
                                        <p:cTn id="301" dur="500"/>
                                        <p:tgtEl>
                                          <p:spTgt spid="284"/>
                                        </p:tgtEl>
                                      </p:cBhvr>
                                    </p:animEffect>
                                  </p:childTnLst>
                                </p:cTn>
                              </p:par>
                            </p:childTnLst>
                          </p:cTn>
                        </p:par>
                        <p:par>
                          <p:cTn id="302" nodeType="afterEffect" fill="hold">
                            <p:stCondLst>
                              <p:cond delay="7500"/>
                            </p:stCondLst>
                            <p:childTnLst>
                              <p:par>
                                <p:cTn id="303" nodeType="afterEffect" fill="hold" presetClass="entr" presetID="2" presetSubtype="1">
                                  <p:stCondLst>
                                    <p:cond delay="2000"/>
                                  </p:stCondLst>
                                  <p:childTnLst>
                                    <p:set>
                                      <p:cBhvr>
                                        <p:cTn id="304" dur="1" fill="hold">
                                          <p:stCondLst>
                                            <p:cond delay="0"/>
                                          </p:stCondLst>
                                        </p:cTn>
                                        <p:tgtEl>
                                          <p:spTgt spid="293"/>
                                        </p:tgtEl>
                                        <p:attrNameLst>
                                          <p:attrName>style.visibility</p:attrName>
                                        </p:attrNameLst>
                                      </p:cBhvr>
                                      <p:to>
                                        <p:strVal val="visible"/>
                                      </p:to>
                                    </p:set>
                                    <p:anim calcmode="lin" valueType="num">
                                      <p:cBhvr additive="repl">
                                        <p:cTn id="305" dur="500" fill="hold"/>
                                        <p:tgtEl>
                                          <p:spTgt spid="293"/>
                                        </p:tgtEl>
                                        <p:attrNameLst>
                                          <p:attrName>ppt_x</p:attrName>
                                        </p:attrNameLst>
                                      </p:cBhvr>
                                      <p:tavLst>
                                        <p:tav tm="0">
                                          <p:val>
                                            <p:strVal val="#ppt_x"/>
                                          </p:val>
                                        </p:tav>
                                        <p:tav tm="100000">
                                          <p:val>
                                            <p:strVal val="#ppt_x"/>
                                          </p:val>
                                        </p:tav>
                                      </p:tavLst>
                                    </p:anim>
                                    <p:anim calcmode="lin" valueType="num">
                                      <p:cBhvr additive="repl">
                                        <p:cTn id="306" dur="500" fill="hold"/>
                                        <p:tgtEl>
                                          <p:spTgt spid="293"/>
                                        </p:tgtEl>
                                        <p:attrNameLst>
                                          <p:attrName>ppt_y</p:attrName>
                                        </p:attrNameLst>
                                      </p:cBhvr>
                                      <p:tavLst>
                                        <p:tav tm="0">
                                          <p:val>
                                            <p:strVal val="0-#ppt_h/2"/>
                                          </p:val>
                                        </p:tav>
                                        <p:tav tm="100000">
                                          <p:val>
                                            <p:strVal val="#ppt_y"/>
                                          </p:val>
                                        </p:tav>
                                      </p:tavLst>
                                    </p:anim>
                                  </p:childTnLst>
                                </p:cTn>
                              </p:par>
                            </p:childTnLst>
                          </p:cTn>
                        </p:par>
                        <p:par>
                          <p:cTn id="307" nodeType="afterEffect" fill="hold">
                            <p:stCondLst>
                              <p:cond delay="10000"/>
                            </p:stCondLst>
                            <p:childTnLst>
                              <p:par>
                                <p:cTn id="308" nodeType="afterEffect" fill="hold" presetClass="entr" presetID="2" presetSubtype="1">
                                  <p:stCondLst>
                                    <p:cond delay="2000"/>
                                  </p:stCondLst>
                                  <p:childTnLst>
                                    <p:set>
                                      <p:cBhvr>
                                        <p:cTn id="309" dur="1" fill="hold">
                                          <p:stCondLst>
                                            <p:cond delay="0"/>
                                          </p:stCondLst>
                                        </p:cTn>
                                        <p:tgtEl>
                                          <p:spTgt spid="292"/>
                                        </p:tgtEl>
                                        <p:attrNameLst>
                                          <p:attrName>style.visibility</p:attrName>
                                        </p:attrNameLst>
                                      </p:cBhvr>
                                      <p:to>
                                        <p:strVal val="visible"/>
                                      </p:to>
                                    </p:set>
                                    <p:anim calcmode="lin" valueType="num">
                                      <p:cBhvr additive="repl">
                                        <p:cTn id="310" dur="500" fill="hold"/>
                                        <p:tgtEl>
                                          <p:spTgt spid="292"/>
                                        </p:tgtEl>
                                        <p:attrNameLst>
                                          <p:attrName>ppt_x</p:attrName>
                                        </p:attrNameLst>
                                      </p:cBhvr>
                                      <p:tavLst>
                                        <p:tav tm="0">
                                          <p:val>
                                            <p:strVal val="#ppt_x"/>
                                          </p:val>
                                        </p:tav>
                                        <p:tav tm="100000">
                                          <p:val>
                                            <p:strVal val="#ppt_x"/>
                                          </p:val>
                                        </p:tav>
                                      </p:tavLst>
                                    </p:anim>
                                    <p:anim calcmode="lin" valueType="num">
                                      <p:cBhvr additive="repl">
                                        <p:cTn id="311" dur="500" fill="hold"/>
                                        <p:tgtEl>
                                          <p:spTgt spid="292"/>
                                        </p:tgtEl>
                                        <p:attrNameLst>
                                          <p:attrName>ppt_y</p:attrName>
                                        </p:attrNameLst>
                                      </p:cBhvr>
                                      <p:tavLst>
                                        <p:tav tm="0">
                                          <p:val>
                                            <p:strVal val="0-#ppt_h/2"/>
                                          </p:val>
                                        </p:tav>
                                        <p:tav tm="100000">
                                          <p:val>
                                            <p:strVal val="#ppt_y"/>
                                          </p:val>
                                        </p:tav>
                                      </p:tavLst>
                                    </p:anim>
                                  </p:childTnLst>
                                </p:cTn>
                              </p:par>
                            </p:childTnLst>
                          </p:cTn>
                        </p:par>
                        <p:par>
                          <p:cTn id="312" fill="hold">
                            <p:stCondLst>
                              <p:cond delay="12500"/>
                            </p:stCondLst>
                            <p:childTnLst>
                              <p:par>
                                <p:cTn id="313" nodeType="afterEffect" fill="hold" presetClass="entr" presetID="23" presetSubtype="528">
                                  <p:stCondLst>
                                    <p:cond delay="2000"/>
                                  </p:stCondLst>
                                  <p:childTnLst>
                                    <p:set>
                                      <p:cBhvr>
                                        <p:cTn id="314" dur="1" fill="hold">
                                          <p:stCondLst>
                                            <p:cond delay="0"/>
                                          </p:stCondLst>
                                        </p:cTn>
                                        <p:tgtEl>
                                          <p:spTgt spid="285"/>
                                        </p:tgtEl>
                                        <p:attrNameLst>
                                          <p:attrName>style.visibility</p:attrName>
                                        </p:attrNameLst>
                                      </p:cBhvr>
                                      <p:to>
                                        <p:strVal val="visible"/>
                                      </p:to>
                                    </p:set>
                                    <p:anim calcmode="lin" valueType="num">
                                      <p:cBhvr additive="repl">
                                        <p:cTn id="315" dur="500" fill="hold"/>
                                        <p:tgtEl>
                                          <p:spTgt spid="285"/>
                                        </p:tgtEl>
                                        <p:attrNameLst>
                                          <p:attrName>ppt_w</p:attrName>
                                        </p:attrNameLst>
                                      </p:cBhvr>
                                      <p:tavLst>
                                        <p:tav tm="0">
                                          <p:val>
                                            <p:fltVal val="0"/>
                                          </p:val>
                                        </p:tav>
                                        <p:tav tm="100000">
                                          <p:val>
                                            <p:strVal val="#ppt_w"/>
                                          </p:val>
                                        </p:tav>
                                      </p:tavLst>
                                    </p:anim>
                                    <p:anim calcmode="lin" valueType="num">
                                      <p:cBhvr additive="repl">
                                        <p:cTn id="316" dur="500" fill="hold"/>
                                        <p:tgtEl>
                                          <p:spTgt spid="285"/>
                                        </p:tgtEl>
                                        <p:attrNameLst>
                                          <p:attrName>ppt_h</p:attrName>
                                        </p:attrNameLst>
                                      </p:cBhvr>
                                      <p:tavLst>
                                        <p:tav tm="0">
                                          <p:val>
                                            <p:fltVal val="0"/>
                                          </p:val>
                                        </p:tav>
                                        <p:tav tm="100000">
                                          <p:val>
                                            <p:strVal val="#ppt_h"/>
                                          </p:val>
                                        </p:tav>
                                      </p:tavLst>
                                    </p:anim>
                                    <p:anim calcmode="lin" valueType="num">
                                      <p:cBhvr additive="repl">
                                        <p:cTn id="317" dur="500" fill="hold"/>
                                        <p:tgtEl>
                                          <p:spTgt spid="285"/>
                                        </p:tgtEl>
                                        <p:attrNameLst>
                                          <p:attrName>ppt_x</p:attrName>
                                        </p:attrNameLst>
                                      </p:cBhvr>
                                      <p:tavLst>
                                        <p:tav tm="0">
                                          <p:val>
                                            <p:fltVal val="0.5"/>
                                          </p:val>
                                        </p:tav>
                                        <p:tav tm="100000">
                                          <p:val>
                                            <p:strVal val="#ppt_x"/>
                                          </p:val>
                                        </p:tav>
                                      </p:tavLst>
                                    </p:anim>
                                    <p:anim calcmode="lin" valueType="num">
                                      <p:cBhvr additive="repl">
                                        <p:cTn id="318" dur="500" fill="hold"/>
                                        <p:tgtEl>
                                          <p:spTgt spid="285"/>
                                        </p:tgtEl>
                                        <p:attrNameLst>
                                          <p:attrName>ppt_y</p:attrName>
                                        </p:attrNameLst>
                                      </p:cBhvr>
                                      <p:tavLst>
                                        <p:tav tm="0">
                                          <p:val>
                                            <p:fltVal val="0.5"/>
                                          </p:val>
                                        </p:tav>
                                        <p:tav tm="100000">
                                          <p:val>
                                            <p:strVal val="#ppt_y"/>
                                          </p:val>
                                        </p:tav>
                                      </p:tavLst>
                                    </p:anim>
                                  </p:childTnLst>
                                </p:cTn>
                              </p:par>
                            </p:childTnLst>
                          </p:cTn>
                        </p:par>
                        <p:par>
                          <p:cTn id="319" fill="hold">
                            <p:stCondLst>
                              <p:cond delay="15000"/>
                            </p:stCondLst>
                            <p:childTnLst>
                              <p:par>
                                <p:cTn id="320" nodeType="afterEffect" fill="hold" presetClass="entr" presetID="9">
                                  <p:stCondLst>
                                    <p:cond delay="2000"/>
                                  </p:stCondLst>
                                  <p:childTnLst>
                                    <p:set>
                                      <p:cBhvr>
                                        <p:cTn id="321" dur="1" fill="hold">
                                          <p:stCondLst>
                                            <p:cond delay="0"/>
                                          </p:stCondLst>
                                        </p:cTn>
                                        <p:tgtEl>
                                          <p:spTgt spid="289"/>
                                        </p:tgtEl>
                                        <p:attrNameLst>
                                          <p:attrName>style.visibility</p:attrName>
                                        </p:attrNameLst>
                                      </p:cBhvr>
                                      <p:to>
                                        <p:strVal val="visible"/>
                                      </p:to>
                                    </p:set>
                                    <p:animEffect filter="dissolve" transition="in">
                                      <p:cBhvr additive="repl">
                                        <p:cTn id="322" dur="500"/>
                                        <p:tgtEl>
                                          <p:spTgt spid="289"/>
                                        </p:tgtEl>
                                      </p:cBhvr>
                                    </p:animEffect>
                                  </p:childTnLst>
                                </p:cTn>
                              </p:par>
                            </p:childTnLst>
                          </p:cTn>
                        </p:par>
                        <p:par>
                          <p:cTn id="323" fill="hold">
                            <p:stCondLst>
                              <p:cond delay="17500"/>
                            </p:stCondLst>
                            <p:childTnLst>
                              <p:par>
                                <p:cTn id="324" nodeType="afterEffect" fill="hold" presetClass="entr" presetID="2" presetSubtype="12">
                                  <p:stCondLst>
                                    <p:cond delay="2000"/>
                                  </p:stCondLst>
                                  <p:childTnLst>
                                    <p:set>
                                      <p:cBhvr>
                                        <p:cTn id="325" dur="1" fill="hold">
                                          <p:stCondLst>
                                            <p:cond delay="0"/>
                                          </p:stCondLst>
                                        </p:cTn>
                                        <p:tgtEl>
                                          <p:spTgt spid="286"/>
                                        </p:tgtEl>
                                        <p:attrNameLst>
                                          <p:attrName>style.visibility</p:attrName>
                                        </p:attrNameLst>
                                      </p:cBhvr>
                                      <p:to>
                                        <p:strVal val="visible"/>
                                      </p:to>
                                    </p:set>
                                    <p:anim calcmode="lin" valueType="num">
                                      <p:cBhvr additive="repl">
                                        <p:cTn id="326" dur="500" fill="hold"/>
                                        <p:tgtEl>
                                          <p:spTgt spid="286"/>
                                        </p:tgtEl>
                                        <p:attrNameLst>
                                          <p:attrName>ppt_x</p:attrName>
                                        </p:attrNameLst>
                                      </p:cBhvr>
                                      <p:tavLst>
                                        <p:tav tm="0">
                                          <p:val>
                                            <p:strVal val="0-#ppt_w/2"/>
                                          </p:val>
                                        </p:tav>
                                        <p:tav tm="100000">
                                          <p:val>
                                            <p:strVal val="#ppt_x"/>
                                          </p:val>
                                        </p:tav>
                                      </p:tavLst>
                                    </p:anim>
                                    <p:anim calcmode="lin" valueType="num">
                                      <p:cBhvr additive="repl">
                                        <p:cTn id="327" dur="500" fill="hold"/>
                                        <p:tgtEl>
                                          <p:spTgt spid="286"/>
                                        </p:tgtEl>
                                        <p:attrNameLst>
                                          <p:attrName>ppt_y</p:attrName>
                                        </p:attrNameLst>
                                      </p:cBhvr>
                                      <p:tavLst>
                                        <p:tav tm="0">
                                          <p:val>
                                            <p:strVal val="1+#ppt_h/2"/>
                                          </p:val>
                                        </p:tav>
                                        <p:tav tm="100000">
                                          <p:val>
                                            <p:strVal val="#ppt_y"/>
                                          </p:val>
                                        </p:tav>
                                      </p:tavLst>
                                    </p:anim>
                                  </p:childTnLst>
                                </p:cTn>
                              </p:par>
                            </p:childTnLst>
                          </p:cTn>
                        </p:par>
                        <p:par>
                          <p:cTn id="328" fill="hold">
                            <p:stCondLst>
                              <p:cond delay="20000"/>
                            </p:stCondLst>
                            <p:childTnLst>
                              <p:par>
                                <p:cTn id="329" nodeType="afterEffect" fill="hold" presetClass="entr" presetID="22" presetSubtype="1">
                                  <p:stCondLst>
                                    <p:cond delay="2000"/>
                                  </p:stCondLst>
                                  <p:childTnLst>
                                    <p:set>
                                      <p:cBhvr>
                                        <p:cTn id="330" dur="1" fill="hold">
                                          <p:stCondLst>
                                            <p:cond delay="0"/>
                                          </p:stCondLst>
                                        </p:cTn>
                                        <p:tgtEl>
                                          <p:spTgt spid="291"/>
                                        </p:tgtEl>
                                        <p:attrNameLst>
                                          <p:attrName>style.visibility</p:attrName>
                                        </p:attrNameLst>
                                      </p:cBhvr>
                                      <p:to>
                                        <p:strVal val="visible"/>
                                      </p:to>
                                    </p:set>
                                    <p:animEffect filter="wipe(up)" transition="in">
                                      <p:cBhvr additive="repl">
                                        <p:cTn id="331" dur="500"/>
                                        <p:tgtEl>
                                          <p:spTgt spid="291"/>
                                        </p:tgtEl>
                                      </p:cBhvr>
                                    </p:animEffect>
                                  </p:childTnLst>
                                </p:cTn>
                              </p:par>
                            </p:childTnLst>
                          </p:cTn>
                        </p:par>
                        <p:par>
                          <p:cTn id="332" fill="hold">
                            <p:stCondLst>
                              <p:cond delay="22500"/>
                            </p:stCondLst>
                            <p:childTnLst>
                              <p:par>
                                <p:cTn id="333" nodeType="afterEffect" fill="hold" presetClass="entr" presetID="2" presetSubtype="4">
                                  <p:stCondLst>
                                    <p:cond delay="2000"/>
                                  </p:stCondLst>
                                  <p:childTnLst>
                                    <p:set>
                                      <p:cBhvr>
                                        <p:cTn id="334" dur="1" fill="hold">
                                          <p:stCondLst>
                                            <p:cond delay="0"/>
                                          </p:stCondLst>
                                        </p:cTn>
                                        <p:tgtEl>
                                          <p:spTgt spid="287"/>
                                        </p:tgtEl>
                                        <p:attrNameLst>
                                          <p:attrName>style.visibility</p:attrName>
                                        </p:attrNameLst>
                                      </p:cBhvr>
                                      <p:to>
                                        <p:strVal val="visible"/>
                                      </p:to>
                                    </p:set>
                                    <p:anim calcmode="lin" valueType="num">
                                      <p:cBhvr additive="repl">
                                        <p:cTn id="335" dur="500" fill="hold"/>
                                        <p:tgtEl>
                                          <p:spTgt spid="287"/>
                                        </p:tgtEl>
                                        <p:attrNameLst>
                                          <p:attrName>ppt_x</p:attrName>
                                        </p:attrNameLst>
                                      </p:cBhvr>
                                      <p:tavLst>
                                        <p:tav tm="0">
                                          <p:val>
                                            <p:strVal val="#ppt_x"/>
                                          </p:val>
                                        </p:tav>
                                        <p:tav tm="100000">
                                          <p:val>
                                            <p:strVal val="#ppt_x"/>
                                          </p:val>
                                        </p:tav>
                                      </p:tavLst>
                                    </p:anim>
                                    <p:anim calcmode="lin" valueType="num">
                                      <p:cBhvr additive="repl">
                                        <p:cTn id="336" dur="500" fill="hold"/>
                                        <p:tgtEl>
                                          <p:spTgt spid="287"/>
                                        </p:tgtEl>
                                        <p:attrNameLst>
                                          <p:attrName>ppt_y</p:attrName>
                                        </p:attrNameLst>
                                      </p:cBhvr>
                                      <p:tavLst>
                                        <p:tav tm="0">
                                          <p:val>
                                            <p:strVal val="1+#ppt_h/2"/>
                                          </p:val>
                                        </p:tav>
                                        <p:tav tm="100000">
                                          <p:val>
                                            <p:strVal val="#ppt_y"/>
                                          </p:val>
                                        </p:tav>
                                      </p:tavLst>
                                    </p:anim>
                                  </p:childTnLst>
                                </p:cTn>
                              </p:par>
                            </p:childTnLst>
                          </p:cTn>
                        </p:par>
                        <p:par>
                          <p:cTn id="337" fill="hold">
                            <p:stCondLst>
                              <p:cond delay="25000"/>
                            </p:stCondLst>
                            <p:childTnLst>
                              <p:par>
                                <p:cTn id="338" nodeType="afterEffect" fill="hold" presetClass="entr" presetID="9">
                                  <p:stCondLst>
                                    <p:cond delay="2000"/>
                                  </p:stCondLst>
                                  <p:childTnLst>
                                    <p:set>
                                      <p:cBhvr>
                                        <p:cTn id="339" dur="1" fill="hold">
                                          <p:stCondLst>
                                            <p:cond delay="0"/>
                                          </p:stCondLst>
                                        </p:cTn>
                                        <p:tgtEl>
                                          <p:spTgt spid="290"/>
                                        </p:tgtEl>
                                        <p:attrNameLst>
                                          <p:attrName>style.visibility</p:attrName>
                                        </p:attrNameLst>
                                      </p:cBhvr>
                                      <p:to>
                                        <p:strVal val="visible"/>
                                      </p:to>
                                    </p:set>
                                    <p:animEffect filter="dissolve" transition="in">
                                      <p:cBhvr additive="repl">
                                        <p:cTn id="340" dur="500"/>
                                        <p:tgtEl>
                                          <p:spTgt spid="290"/>
                                        </p:tgtEl>
                                      </p:cBhvr>
                                    </p:animEffect>
                                  </p:childTnLst>
                                </p:cTn>
                              </p:par>
                            </p:childTnLst>
                          </p:cTn>
                        </p:par>
                        <p:par>
                          <p:cTn id="341" fill="hold">
                            <p:stCondLst>
                              <p:cond delay="27500"/>
                            </p:stCondLst>
                            <p:childTnLst>
                              <p:par>
                                <p:cTn id="342" nodeType="afterEffect" fill="hold" presetClass="entr" presetID="2" presetSubtype="6">
                                  <p:stCondLst>
                                    <p:cond delay="2000"/>
                                  </p:stCondLst>
                                  <p:childTnLst>
                                    <p:set>
                                      <p:cBhvr>
                                        <p:cTn id="343" dur="1" fill="hold">
                                          <p:stCondLst>
                                            <p:cond delay="0"/>
                                          </p:stCondLst>
                                        </p:cTn>
                                        <p:tgtEl>
                                          <p:spTgt spid="288"/>
                                        </p:tgtEl>
                                        <p:attrNameLst>
                                          <p:attrName>style.visibility</p:attrName>
                                        </p:attrNameLst>
                                      </p:cBhvr>
                                      <p:to>
                                        <p:strVal val="visible"/>
                                      </p:to>
                                    </p:set>
                                    <p:anim calcmode="lin" valueType="num">
                                      <p:cBhvr additive="repl">
                                        <p:cTn id="344" dur="500" fill="hold"/>
                                        <p:tgtEl>
                                          <p:spTgt spid="288"/>
                                        </p:tgtEl>
                                        <p:attrNameLst>
                                          <p:attrName>ppt_x</p:attrName>
                                        </p:attrNameLst>
                                      </p:cBhvr>
                                      <p:tavLst>
                                        <p:tav tm="0">
                                          <p:val>
                                            <p:strVal val="1+#ppt_w/2"/>
                                          </p:val>
                                        </p:tav>
                                        <p:tav tm="100000">
                                          <p:val>
                                            <p:strVal val="#ppt_x"/>
                                          </p:val>
                                        </p:tav>
                                      </p:tavLst>
                                    </p:anim>
                                    <p:anim calcmode="lin" valueType="num">
                                      <p:cBhvr additive="repl">
                                        <p:cTn id="345" dur="500" fill="hold"/>
                                        <p:tgtEl>
                                          <p:spTgt spid="288"/>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4" name="TextShape 1"/>
          <p:cNvSpPr txBox="1"/>
          <p:nvPr/>
        </p:nvSpPr>
        <p:spPr>
          <a:xfrm>
            <a:off x="3124080" y="6248520"/>
            <a:ext cx="2895120" cy="456840"/>
          </a:xfrm>
          <a:prstGeom prst="rect">
            <a:avLst/>
          </a:prstGeom>
          <a:noFill/>
          <a:ln>
            <a:noFill/>
          </a:ln>
        </p:spPr>
        <p:txBody>
          <a:bodyPr>
            <a:noAutofit/>
          </a:bodyPr>
          <a:p>
            <a:endParaRPr b="0" lang="en-US" sz="2400" spc="-1" strike="noStrike">
              <a:latin typeface="Times New Roman"/>
            </a:endParaRPr>
          </a:p>
        </p:txBody>
      </p:sp>
      <p:sp>
        <p:nvSpPr>
          <p:cNvPr id="295" name="TextShape 2"/>
          <p:cNvSpPr txBox="1"/>
          <p:nvPr/>
        </p:nvSpPr>
        <p:spPr>
          <a:xfrm>
            <a:off x="6553080" y="6019920"/>
            <a:ext cx="1904760" cy="456840"/>
          </a:xfrm>
          <a:prstGeom prst="rect">
            <a:avLst/>
          </a:prstGeom>
          <a:noFill/>
          <a:ln>
            <a:noFill/>
          </a:ln>
        </p:spPr>
        <p:txBody>
          <a:bodyPr>
            <a:noAutofit/>
          </a:bodyPr>
          <a:p>
            <a:pPr algn="r">
              <a:lnSpc>
                <a:spcPct val="100000"/>
              </a:lnSpc>
            </a:pPr>
            <a:fld id="{7A8E8408-6D11-4312-BD01-0C680D798BFA}" type="slidenum">
              <a:rPr b="0" lang="en-US" sz="1400" spc="-1" strike="noStrike">
                <a:solidFill>
                  <a:srgbClr val="000000"/>
                </a:solidFill>
                <a:latin typeface="Times New Roman"/>
                <a:cs typeface="Times New Roman"/>
              </a:rPr>
              <a:t>&lt;number&gt;</a:t>
            </a:fld>
            <a:endParaRPr b="0" lang="en-US" sz="1400" spc="-1" strike="noStrike">
              <a:latin typeface="Times New Roman"/>
            </a:endParaRPr>
          </a:p>
        </p:txBody>
      </p:sp>
      <p:sp>
        <p:nvSpPr>
          <p:cNvPr id="296" name="CustomShape 3"/>
          <p:cNvSpPr/>
          <p:nvPr/>
        </p:nvSpPr>
        <p:spPr>
          <a:xfrm>
            <a:off x="611640" y="0"/>
            <a:ext cx="8227440" cy="639000"/>
          </a:xfrm>
          <a:prstGeom prst="rect">
            <a:avLst/>
          </a:prstGeom>
          <a:noFill/>
          <a:ln>
            <a:noFill/>
          </a:ln>
        </p:spPr>
        <p:style>
          <a:lnRef idx="0"/>
          <a:fillRef idx="0"/>
          <a:effectRef idx="0"/>
          <a:fontRef idx="minor"/>
        </p:style>
        <p:txBody>
          <a:bodyPr lIns="90000" rIns="90000" tIns="45000" bIns="45000">
            <a:spAutoFit/>
          </a:bodyPr>
          <a:p>
            <a:pPr algn="ctr">
              <a:lnSpc>
                <a:spcPct val="100000"/>
              </a:lnSpc>
              <a:spcBef>
                <a:spcPts val="1800"/>
              </a:spcBef>
            </a:pPr>
            <a:r>
              <a:rPr b="1" lang="en-US" sz="3600" spc="-1" strike="noStrike">
                <a:solidFill>
                  <a:srgbClr val="000000"/>
                </a:solidFill>
                <a:latin typeface="Times New Roman"/>
                <a:cs typeface="Times New Roman"/>
              </a:rPr>
              <a:t>Verdeling Collectieve Gelden</a:t>
            </a:r>
            <a:endParaRPr b="0" lang="en-US" sz="3600" spc="-1" strike="noStrike">
              <a:latin typeface="Arial"/>
            </a:endParaRPr>
          </a:p>
        </p:txBody>
      </p:sp>
      <p:graphicFrame>
        <p:nvGraphicFramePr>
          <p:cNvPr id="297" name="Table 4"/>
          <p:cNvGraphicFramePr/>
          <p:nvPr/>
        </p:nvGraphicFramePr>
        <p:xfrm>
          <a:off x="323640" y="770760"/>
          <a:ext cx="8640720" cy="3593880"/>
        </p:xfrm>
        <a:graphic>
          <a:graphicData uri="http://schemas.openxmlformats.org/drawingml/2006/table">
            <a:tbl>
              <a:tblPr/>
              <a:tblGrid>
                <a:gridCol w="2160000"/>
                <a:gridCol w="6480720"/>
              </a:tblGrid>
              <a:tr h="518400">
                <a:tc>
                  <a:txBody>
                    <a:bodyPr>
                      <a:noAutofit/>
                    </a:bodyPr>
                    <a:p>
                      <a:pPr>
                        <a:lnSpc>
                          <a:spcPct val="100000"/>
                        </a:lnSpc>
                      </a:pPr>
                      <a:r>
                        <a:rPr b="0" lang="en-US" sz="2800" spc="-1" strike="noStrike">
                          <a:solidFill>
                            <a:srgbClr val="0000ff"/>
                          </a:solidFill>
                          <a:latin typeface="Times New Roman"/>
                          <a:cs typeface="Times New Roman"/>
                        </a:rPr>
                        <a:t>Kamer I:</a:t>
                      </a:r>
                      <a:endParaRPr b="0" lang="en-US" sz="2800" spc="-1" strike="noStrike">
                        <a:latin typeface="Arial"/>
                      </a:endParaRPr>
                    </a:p>
                  </a:txBody>
                  <a:tcPr marL="91440" marR="91440">
                    <a:lnL w="12240">
                      <a:solidFill>
                        <a:srgbClr val="ffffff"/>
                      </a:solidFill>
                    </a:lnL>
                    <a:lnR w="12240">
                      <a:solidFill>
                        <a:srgbClr val="ffffff"/>
                      </a:solidFill>
                    </a:lnR>
                    <a:lnT w="12240">
                      <a:solidFill>
                        <a:srgbClr val="ffffff"/>
                      </a:solidFill>
                    </a:lnT>
                    <a:lnB w="38160">
                      <a:solidFill>
                        <a:srgbClr val="ffffff"/>
                      </a:solidFill>
                    </a:lnB>
                    <a:solidFill>
                      <a:srgbClr val="ddf3ea"/>
                    </a:solidFill>
                  </a:tcPr>
                </a:tc>
                <a:tc>
                  <a:txBody>
                    <a:bodyPr>
                      <a:noAutofit/>
                    </a:bodyPr>
                    <a:p>
                      <a:pPr>
                        <a:lnSpc>
                          <a:spcPct val="100000"/>
                        </a:lnSpc>
                      </a:pPr>
                      <a:r>
                        <a:rPr b="0" lang="en-US" sz="2800" spc="-1" strike="noStrike">
                          <a:solidFill>
                            <a:srgbClr val="0000ff"/>
                          </a:solidFill>
                          <a:latin typeface="Times New Roman"/>
                          <a:cs typeface="Times New Roman"/>
                        </a:rPr>
                        <a:t>Individuele-gelden – Overheid &amp; Private</a:t>
                      </a:r>
                      <a:endParaRPr b="0" lang="en-US" sz="2800" spc="-1" strike="noStrike">
                        <a:latin typeface="Arial"/>
                      </a:endParaRPr>
                    </a:p>
                  </a:txBody>
                  <a:tcPr marL="91440" marR="91440">
                    <a:lnL w="12240">
                      <a:solidFill>
                        <a:srgbClr val="ffffff"/>
                      </a:solidFill>
                    </a:lnL>
                    <a:lnR w="12240">
                      <a:solidFill>
                        <a:srgbClr val="ffffff"/>
                      </a:solidFill>
                    </a:lnR>
                    <a:lnT w="12240">
                      <a:solidFill>
                        <a:srgbClr val="ffffff"/>
                      </a:solidFill>
                    </a:lnT>
                    <a:lnB w="38160">
                      <a:solidFill>
                        <a:srgbClr val="ffffff"/>
                      </a:solidFill>
                    </a:lnB>
                    <a:solidFill>
                      <a:srgbClr val="ddf3ea"/>
                    </a:solidFill>
                  </a:tcPr>
                </a:tc>
              </a:tr>
              <a:tr h="518400">
                <a:tc>
                  <a:txBody>
                    <a:bodyPr>
                      <a:noAutofit/>
                    </a:bodyPr>
                    <a:p>
                      <a:pPr>
                        <a:lnSpc>
                          <a:spcPct val="100000"/>
                        </a:lnSpc>
                      </a:pPr>
                      <a:r>
                        <a:rPr b="0" lang="en-US" sz="2800" spc="-1" strike="noStrike">
                          <a:solidFill>
                            <a:srgbClr val="0000ff"/>
                          </a:solidFill>
                          <a:latin typeface="Times New Roman"/>
                          <a:cs typeface="Times New Roman"/>
                        </a:rPr>
                        <a:t>*Kamer II:</a:t>
                      </a:r>
                      <a:endParaRPr b="0" lang="en-US" sz="28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ddf3ea"/>
                    </a:solidFill>
                  </a:tcPr>
                </a:tc>
                <a:tc>
                  <a:txBody>
                    <a:bodyPr>
                      <a:noAutofit/>
                    </a:bodyPr>
                    <a:p>
                      <a:pPr>
                        <a:lnSpc>
                          <a:spcPct val="100000"/>
                        </a:lnSpc>
                      </a:pPr>
                      <a:r>
                        <a:rPr b="0" lang="en-US" sz="2800" spc="-1" strike="noStrike">
                          <a:solidFill>
                            <a:srgbClr val="0000ff"/>
                          </a:solidFill>
                          <a:latin typeface="Times New Roman"/>
                          <a:cs typeface="Times New Roman"/>
                        </a:rPr>
                        <a:t>Collectieve-gelden Nederland – Overheid</a:t>
                      </a:r>
                      <a:endParaRPr b="0" lang="en-US" sz="28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ddf3ea"/>
                    </a:solidFill>
                  </a:tcPr>
                </a:tc>
              </a:tr>
              <a:tr h="518400">
                <a:tc>
                  <a:txBody>
                    <a:bodyPr>
                      <a:noAutofit/>
                    </a:bodyPr>
                    <a:p>
                      <a:pPr>
                        <a:lnSpc>
                          <a:spcPct val="100000"/>
                        </a:lnSpc>
                      </a:pPr>
                      <a:r>
                        <a:rPr b="0" lang="en-US" sz="2800" spc="-1" strike="noStrike">
                          <a:solidFill>
                            <a:srgbClr val="0000ff"/>
                          </a:solidFill>
                          <a:latin typeface="Times New Roman"/>
                          <a:cs typeface="Times New Roman"/>
                        </a:rPr>
                        <a:t>**Kamer III:</a:t>
                      </a:r>
                      <a:endParaRPr b="0" lang="en-US" sz="28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ddf3ea"/>
                    </a:solidFill>
                  </a:tcPr>
                </a:tc>
                <a:tc>
                  <a:txBody>
                    <a:bodyPr>
                      <a:noAutofit/>
                    </a:bodyPr>
                    <a:p>
                      <a:pPr>
                        <a:lnSpc>
                          <a:spcPct val="100000"/>
                        </a:lnSpc>
                      </a:pPr>
                      <a:r>
                        <a:rPr b="0" lang="en-US" sz="2800" spc="-1" strike="noStrike">
                          <a:solidFill>
                            <a:srgbClr val="0000ff"/>
                          </a:solidFill>
                          <a:latin typeface="Times New Roman"/>
                          <a:cs typeface="Times New Roman"/>
                        </a:rPr>
                        <a:t>Collectieve-gelden Israël – Overheid</a:t>
                      </a:r>
                      <a:endParaRPr b="0" lang="en-US" sz="28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ddf3ea"/>
                    </a:solidFill>
                  </a:tcPr>
                </a:tc>
              </a:tr>
              <a:tr h="518400">
                <a:tc>
                  <a:txBody>
                    <a:bodyPr>
                      <a:noAutofit/>
                    </a:bodyPr>
                    <a:p>
                      <a:pPr>
                        <a:lnSpc>
                          <a:spcPct val="100000"/>
                        </a:lnSpc>
                      </a:pPr>
                      <a:r>
                        <a:rPr b="0" lang="en-US" sz="2800" spc="-1" strike="noStrike">
                          <a:solidFill>
                            <a:srgbClr val="0000ff"/>
                          </a:solidFill>
                          <a:latin typeface="Times New Roman"/>
                          <a:cs typeface="Times New Roman"/>
                        </a:rPr>
                        <a:t>*COM:</a:t>
                      </a:r>
                      <a:endParaRPr b="0" lang="en-US" sz="28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ddf3ea"/>
                    </a:solidFill>
                  </a:tcPr>
                </a:tc>
                <a:tc>
                  <a:txBody>
                    <a:bodyPr>
                      <a:noAutofit/>
                    </a:bodyPr>
                    <a:p>
                      <a:pPr>
                        <a:lnSpc>
                          <a:spcPct val="100000"/>
                        </a:lnSpc>
                      </a:pPr>
                      <a:r>
                        <a:rPr b="0" lang="en-US" sz="2800" spc="-1" strike="noStrike">
                          <a:solidFill>
                            <a:srgbClr val="0000ff"/>
                          </a:solidFill>
                          <a:latin typeface="Times New Roman"/>
                          <a:cs typeface="Times New Roman"/>
                        </a:rPr>
                        <a:t>Collectieve-gelden Nederland – Private</a:t>
                      </a:r>
                      <a:endParaRPr b="0" lang="en-US" sz="28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ddf3ea"/>
                    </a:solidFill>
                  </a:tcPr>
                </a:tc>
              </a:tr>
              <a:tr h="518400">
                <a:tc>
                  <a:txBody>
                    <a:bodyPr>
                      <a:noAutofit/>
                    </a:bodyPr>
                    <a:p>
                      <a:pPr>
                        <a:lnSpc>
                          <a:spcPct val="100000"/>
                        </a:lnSpc>
                      </a:pPr>
                      <a:r>
                        <a:rPr b="0" lang="en-US" sz="2800" spc="-1" strike="noStrike">
                          <a:solidFill>
                            <a:srgbClr val="0000ff"/>
                          </a:solidFill>
                          <a:latin typeface="Times New Roman"/>
                          <a:cs typeface="Times New Roman"/>
                        </a:rPr>
                        <a:t>**SCMI:</a:t>
                      </a:r>
                      <a:endParaRPr b="0" lang="en-US" sz="28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ddf3ea"/>
                    </a:solidFill>
                  </a:tcPr>
                </a:tc>
                <a:tc>
                  <a:txBody>
                    <a:bodyPr>
                      <a:noAutofit/>
                    </a:bodyPr>
                    <a:p>
                      <a:pPr>
                        <a:lnSpc>
                          <a:spcPct val="100000"/>
                        </a:lnSpc>
                      </a:pPr>
                      <a:r>
                        <a:rPr b="0" lang="en-US" sz="2800" spc="-1" strike="noStrike">
                          <a:solidFill>
                            <a:srgbClr val="0000ff"/>
                          </a:solidFill>
                          <a:latin typeface="Times New Roman"/>
                          <a:cs typeface="Times New Roman"/>
                        </a:rPr>
                        <a:t>Collectieve-gelden Israël – Private</a:t>
                      </a:r>
                      <a:endParaRPr b="0" lang="en-US" sz="28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ddf3ea"/>
                    </a:solidFill>
                  </a:tcPr>
                </a:tc>
              </a:tr>
              <a:tr h="518400">
                <a:tc>
                  <a:txBody>
                    <a:bodyPr>
                      <a:noAutofit/>
                    </a:bodyPr>
                    <a:p>
                      <a:pPr>
                        <a:lnSpc>
                          <a:spcPct val="100000"/>
                        </a:lnSpc>
                      </a:pPr>
                      <a:r>
                        <a:rPr b="0" lang="en-US" sz="2800" spc="-1" strike="noStrike">
                          <a:solidFill>
                            <a:srgbClr val="0000ff"/>
                          </a:solidFill>
                          <a:latin typeface="Times New Roman"/>
                          <a:cs typeface="Times New Roman"/>
                        </a:rPr>
                        <a:t>CJO:</a:t>
                      </a:r>
                      <a:endParaRPr b="0" lang="en-US" sz="28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ddf3ea"/>
                    </a:solidFill>
                  </a:tcPr>
                </a:tc>
                <a:tc>
                  <a:txBody>
                    <a:bodyPr>
                      <a:noAutofit/>
                    </a:bodyPr>
                    <a:p>
                      <a:pPr>
                        <a:lnSpc>
                          <a:spcPct val="100000"/>
                        </a:lnSpc>
                      </a:pPr>
                      <a:r>
                        <a:rPr b="0" lang="en-US" sz="2800" spc="-1" strike="noStrike">
                          <a:solidFill>
                            <a:srgbClr val="0000ff"/>
                          </a:solidFill>
                          <a:latin typeface="Times New Roman"/>
                          <a:cs typeface="Times New Roman"/>
                        </a:rPr>
                        <a:t>Centraal Joods Overleg – Claims&amp;Reserve</a:t>
                      </a:r>
                      <a:endParaRPr b="0" lang="en-US" sz="28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ddf3ea"/>
                    </a:solidFill>
                  </a:tcPr>
                </a:tc>
              </a:tr>
              <a:tr h="518400">
                <a:tc>
                  <a:txBody>
                    <a:bodyPr>
                      <a:noAutofit/>
                    </a:bodyPr>
                    <a:p>
                      <a:pPr>
                        <a:lnSpc>
                          <a:spcPct val="100000"/>
                        </a:lnSpc>
                      </a:pPr>
                      <a:r>
                        <a:rPr b="0" lang="en-US" sz="2800" spc="-1" strike="noStrike">
                          <a:solidFill>
                            <a:srgbClr val="0000ff"/>
                          </a:solidFill>
                          <a:latin typeface="Times New Roman"/>
                          <a:cs typeface="Times New Roman"/>
                        </a:rPr>
                        <a:t>SPI:</a:t>
                      </a:r>
                      <a:endParaRPr b="0" lang="en-US" sz="28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ddf3ea"/>
                    </a:solidFill>
                  </a:tcPr>
                </a:tc>
                <a:tc>
                  <a:txBody>
                    <a:bodyPr>
                      <a:noAutofit/>
                    </a:bodyPr>
                    <a:p>
                      <a:pPr>
                        <a:lnSpc>
                          <a:spcPct val="100000"/>
                        </a:lnSpc>
                      </a:pPr>
                      <a:r>
                        <a:rPr b="0" lang="en-US" sz="2800" spc="-1" strike="noStrike">
                          <a:solidFill>
                            <a:srgbClr val="0000ff"/>
                          </a:solidFill>
                          <a:latin typeface="Times New Roman"/>
                          <a:cs typeface="Times New Roman"/>
                        </a:rPr>
                        <a:t>Stichting Platform Israël – Claims&amp;Reserve</a:t>
                      </a:r>
                      <a:endParaRPr b="0" lang="en-US" sz="28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ddf3ea"/>
                    </a:solidFill>
                  </a:tcPr>
                </a:tc>
              </a:tr>
            </a:tbl>
          </a:graphicData>
        </a:graphic>
      </p:graphicFrame>
      <p:sp>
        <p:nvSpPr>
          <p:cNvPr id="298" name="CustomShape 5"/>
          <p:cNvSpPr/>
          <p:nvPr/>
        </p:nvSpPr>
        <p:spPr>
          <a:xfrm>
            <a:off x="323640" y="4509000"/>
            <a:ext cx="8064360" cy="137016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en-US" sz="2800" spc="-1" strike="noStrike">
                <a:solidFill>
                  <a:srgbClr val="0000ff"/>
                </a:solidFill>
                <a:latin typeface="Times New Roman"/>
                <a:cs typeface="Times New Roman"/>
              </a:rPr>
              <a:t>Stichting Maror Overheid (SMO) heeft drie kamers.</a:t>
            </a:r>
            <a:endParaRPr b="0" lang="en-US" sz="2800" spc="-1" strike="noStrike">
              <a:latin typeface="Arial"/>
            </a:endParaRPr>
          </a:p>
          <a:p>
            <a:pPr>
              <a:lnSpc>
                <a:spcPct val="100000"/>
              </a:lnSpc>
            </a:pPr>
            <a:r>
              <a:rPr b="0" lang="en-US" sz="2800" spc="-1" strike="noStrike">
                <a:solidFill>
                  <a:srgbClr val="0000ff"/>
                </a:solidFill>
                <a:latin typeface="Times New Roman"/>
                <a:cs typeface="Times New Roman"/>
              </a:rPr>
              <a:t>*Kamer II en COM zijn personele unies.</a:t>
            </a:r>
            <a:endParaRPr b="0" lang="en-US" sz="2800" spc="-1" strike="noStrike">
              <a:latin typeface="Arial"/>
            </a:endParaRPr>
          </a:p>
          <a:p>
            <a:pPr>
              <a:lnSpc>
                <a:spcPct val="100000"/>
              </a:lnSpc>
            </a:pPr>
            <a:r>
              <a:rPr b="0" lang="en-US" sz="2800" spc="-1" strike="noStrike">
                <a:solidFill>
                  <a:srgbClr val="0000ff"/>
                </a:solidFill>
                <a:latin typeface="Times New Roman"/>
                <a:cs typeface="Times New Roman"/>
              </a:rPr>
              <a:t>**Kamer III en SCMI zijn personele unies.</a:t>
            </a:r>
            <a:endParaRPr b="0" lang="en-US" sz="2800" spc="-1" strike="noStrike">
              <a:latin typeface="Arial"/>
            </a:endParaRPr>
          </a:p>
        </p:txBody>
      </p:sp>
    </p:spTree>
  </p:cSld>
  <mc:AlternateContent>
    <mc:Choice Requires="p14">
      <p:transition spd="slow" p14:dur="2000"/>
    </mc:Choice>
    <mc:Fallback>
      <p:transition spd="slow"/>
    </mc:Fallback>
  </mc:AlternateContent>
  <p:timing>
    <p:tnLst>
      <p:par>
        <p:cTn id="346" dur="indefinite" restart="never" nodeType="tmRoot">
          <p:childTnLst>
            <p:seq>
              <p:cTn id="347" dur="indefinite" nodeType="mainSeq">
                <p:childTnLst>
                  <p:par>
                    <p:cTn id="348" fill="hold">
                      <p:stCondLst>
                        <p:cond delay="0"/>
                      </p:stCondLst>
                      <p:childTnLst>
                        <p:par>
                          <p:cTn id="349" fill="hold">
                            <p:stCondLst>
                              <p:cond delay="0"/>
                            </p:stCondLst>
                            <p:childTnLst>
                              <p:par>
                                <p:cTn id="350" nodeType="withEffect" fill="hold" presetClass="entr" presetID="1">
                                  <p:stCondLst>
                                    <p:cond delay="0"/>
                                  </p:stCondLst>
                                  <p:childTnLst>
                                    <p:set>
                                      <p:cBhvr>
                                        <p:cTn id="351" dur="1" fill="hold">
                                          <p:stCondLst>
                                            <p:cond delay="499"/>
                                          </p:stCondLst>
                                        </p:cTn>
                                        <p:tgtEl>
                                          <p:spTgt spid="296"/>
                                        </p:tgtEl>
                                        <p:attrNameLst>
                                          <p:attrName>style.visibility</p:attrName>
                                        </p:attrNameLst>
                                      </p:cBhvr>
                                      <p:to>
                                        <p:strVal val="visibl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9" name="TextShape 1"/>
          <p:cNvSpPr txBox="1"/>
          <p:nvPr/>
        </p:nvSpPr>
        <p:spPr>
          <a:xfrm>
            <a:off x="3124080" y="6248520"/>
            <a:ext cx="2895120" cy="456840"/>
          </a:xfrm>
          <a:prstGeom prst="rect">
            <a:avLst/>
          </a:prstGeom>
          <a:noFill/>
          <a:ln>
            <a:noFill/>
          </a:ln>
        </p:spPr>
        <p:txBody>
          <a:bodyPr>
            <a:noAutofit/>
          </a:bodyPr>
          <a:p>
            <a:endParaRPr b="0" lang="en-US" sz="2400" spc="-1" strike="noStrike">
              <a:latin typeface="Times New Roman"/>
            </a:endParaRPr>
          </a:p>
        </p:txBody>
      </p:sp>
      <p:sp>
        <p:nvSpPr>
          <p:cNvPr id="300" name="TextShape 2"/>
          <p:cNvSpPr txBox="1"/>
          <p:nvPr/>
        </p:nvSpPr>
        <p:spPr>
          <a:xfrm>
            <a:off x="6553080" y="6248520"/>
            <a:ext cx="1904760" cy="456840"/>
          </a:xfrm>
          <a:prstGeom prst="rect">
            <a:avLst/>
          </a:prstGeom>
          <a:noFill/>
          <a:ln>
            <a:noFill/>
          </a:ln>
        </p:spPr>
        <p:txBody>
          <a:bodyPr>
            <a:noAutofit/>
          </a:bodyPr>
          <a:p>
            <a:pPr algn="r">
              <a:lnSpc>
                <a:spcPct val="100000"/>
              </a:lnSpc>
            </a:pPr>
            <a:fld id="{952BD67A-69F3-4965-98DD-C4F6C26140C6}" type="slidenum">
              <a:rPr b="0" lang="en-US" sz="1400" spc="-1" strike="noStrike">
                <a:solidFill>
                  <a:srgbClr val="000000"/>
                </a:solidFill>
                <a:latin typeface="Times New Roman"/>
                <a:cs typeface="Times New Roman"/>
              </a:rPr>
              <a:t>&lt;number&gt;</a:t>
            </a:fld>
            <a:endParaRPr b="0" lang="en-US" sz="1400" spc="-1" strike="noStrike">
              <a:latin typeface="Times New Roman"/>
            </a:endParaRPr>
          </a:p>
        </p:txBody>
      </p:sp>
      <p:sp>
        <p:nvSpPr>
          <p:cNvPr id="301" name="CustomShape 3"/>
          <p:cNvSpPr/>
          <p:nvPr/>
        </p:nvSpPr>
        <p:spPr>
          <a:xfrm>
            <a:off x="323640" y="620640"/>
            <a:ext cx="8352720" cy="516960"/>
          </a:xfrm>
          <a:prstGeom prst="rect">
            <a:avLst/>
          </a:prstGeom>
          <a:noFill/>
          <a:ln>
            <a:noFill/>
          </a:ln>
        </p:spPr>
        <p:style>
          <a:lnRef idx="0"/>
          <a:fillRef idx="0"/>
          <a:effectRef idx="0"/>
          <a:fontRef idx="minor"/>
        </p:style>
        <p:txBody>
          <a:bodyPr lIns="90000" rIns="90000" tIns="45000" bIns="45000">
            <a:spAutoFit/>
          </a:bodyPr>
          <a:p>
            <a:pPr algn="ctr">
              <a:lnSpc>
                <a:spcPct val="100000"/>
              </a:lnSpc>
            </a:pPr>
            <a:r>
              <a:rPr b="1" lang="en-US" sz="2800" spc="-1" strike="noStrike">
                <a:solidFill>
                  <a:srgbClr val="0000ff"/>
                </a:solidFill>
                <a:latin typeface="Times New Roman"/>
                <a:cs typeface="Times New Roman"/>
              </a:rPr>
              <a:t>Collectieve Maror-gelden Israël, 2003 (€ miljoen)</a:t>
            </a:r>
            <a:endParaRPr b="0" lang="en-US" sz="2800" spc="-1" strike="noStrike">
              <a:latin typeface="Arial"/>
            </a:endParaRPr>
          </a:p>
        </p:txBody>
      </p:sp>
      <p:sp>
        <p:nvSpPr>
          <p:cNvPr id="302" name="CustomShape 4"/>
          <p:cNvSpPr/>
          <p:nvPr/>
        </p:nvSpPr>
        <p:spPr>
          <a:xfrm>
            <a:off x="323640" y="1484640"/>
            <a:ext cx="3713760" cy="932400"/>
          </a:xfrm>
          <a:prstGeom prst="rect">
            <a:avLst/>
          </a:prstGeom>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0" lang="en-US" sz="2800" spc="-1" strike="noStrike">
                <a:solidFill>
                  <a:srgbClr val="000000"/>
                </a:solidFill>
                <a:latin typeface="Times New Roman"/>
                <a:cs typeface="Times New Roman"/>
              </a:rPr>
              <a:t>SMO/SAMO</a:t>
            </a:r>
            <a:endParaRPr b="0" lang="en-US" sz="2800" spc="-1" strike="noStrike">
              <a:latin typeface="Arial"/>
            </a:endParaRPr>
          </a:p>
          <a:p>
            <a:pPr algn="ctr">
              <a:lnSpc>
                <a:spcPct val="100000"/>
              </a:lnSpc>
            </a:pPr>
            <a:r>
              <a:rPr b="0" lang="en-US" sz="2800" spc="-1" strike="noStrike">
                <a:solidFill>
                  <a:srgbClr val="000000"/>
                </a:solidFill>
                <a:latin typeface="Times New Roman"/>
                <a:cs typeface="Times New Roman"/>
              </a:rPr>
              <a:t>Kamer III: €7,7</a:t>
            </a:r>
            <a:endParaRPr b="0" lang="en-US" sz="2800" spc="-1" strike="noStrike">
              <a:latin typeface="Arial"/>
            </a:endParaRPr>
          </a:p>
        </p:txBody>
      </p:sp>
      <p:sp>
        <p:nvSpPr>
          <p:cNvPr id="303" name="CustomShape 5"/>
          <p:cNvSpPr/>
          <p:nvPr/>
        </p:nvSpPr>
        <p:spPr>
          <a:xfrm>
            <a:off x="4963680" y="1485360"/>
            <a:ext cx="3784680" cy="936360"/>
          </a:xfrm>
          <a:prstGeom prst="rect">
            <a:avLst/>
          </a:prstGeom>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0" lang="en-US" sz="2800" spc="-1" strike="noStrike">
                <a:solidFill>
                  <a:srgbClr val="000000"/>
                </a:solidFill>
                <a:latin typeface="Times New Roman"/>
                <a:cs typeface="Times New Roman"/>
              </a:rPr>
              <a:t>SIM + Claim + Reserve</a:t>
            </a:r>
            <a:endParaRPr b="0" lang="en-US" sz="2800" spc="-1" strike="noStrike">
              <a:latin typeface="Arial"/>
            </a:endParaRPr>
          </a:p>
          <a:p>
            <a:pPr algn="ctr">
              <a:lnSpc>
                <a:spcPct val="100000"/>
              </a:lnSpc>
            </a:pPr>
            <a:r>
              <a:rPr b="0" lang="en-US" sz="2800" spc="-1" strike="noStrike">
                <a:solidFill>
                  <a:srgbClr val="000000"/>
                </a:solidFill>
                <a:latin typeface="Times New Roman"/>
                <a:cs typeface="Times New Roman"/>
              </a:rPr>
              <a:t>SCMI: €8,4</a:t>
            </a:r>
            <a:endParaRPr b="0" lang="en-US" sz="2800" spc="-1" strike="noStrike">
              <a:latin typeface="Arial"/>
            </a:endParaRPr>
          </a:p>
        </p:txBody>
      </p:sp>
      <p:sp>
        <p:nvSpPr>
          <p:cNvPr id="304" name="CustomShape 6"/>
          <p:cNvSpPr/>
          <p:nvPr/>
        </p:nvSpPr>
        <p:spPr>
          <a:xfrm>
            <a:off x="323640" y="2997000"/>
            <a:ext cx="8424720" cy="1007640"/>
          </a:xfrm>
          <a:prstGeom prst="roundRect">
            <a:avLst>
              <a:gd name="adj" fmla="val 16667"/>
            </a:avLst>
          </a:prstGeom>
          <a:solidFill>
            <a:schemeClr val="bg1">
              <a:lumMod val="85000"/>
            </a:schemeClr>
          </a:solid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0" lang="en-US" sz="2800" spc="-1" strike="noStrike">
                <a:solidFill>
                  <a:srgbClr val="000000"/>
                </a:solidFill>
                <a:latin typeface="Times New Roman"/>
                <a:cs typeface="Times New Roman"/>
              </a:rPr>
              <a:t>Beschikbaar Collectieve Maror-gelden Israël: circa €16,1</a:t>
            </a:r>
            <a:endParaRPr b="0" lang="en-US" sz="2800" spc="-1" strike="noStrike">
              <a:latin typeface="Arial"/>
            </a:endParaRPr>
          </a:p>
          <a:p>
            <a:pPr algn="ctr">
              <a:lnSpc>
                <a:spcPct val="100000"/>
              </a:lnSpc>
            </a:pPr>
            <a:r>
              <a:rPr b="0" lang="en-US" sz="2800" spc="-1" strike="noStrike">
                <a:solidFill>
                  <a:srgbClr val="000000"/>
                </a:solidFill>
                <a:latin typeface="Times New Roman"/>
                <a:cs typeface="Times New Roman"/>
              </a:rPr>
              <a:t>In Cash: </a:t>
            </a:r>
            <a:r>
              <a:rPr b="0" lang="en-US" sz="2000" spc="-1" strike="noStrike">
                <a:solidFill>
                  <a:srgbClr val="000000"/>
                </a:solidFill>
                <a:latin typeface="Times New Roman"/>
                <a:cs typeface="Times New Roman"/>
              </a:rPr>
              <a:t>Input + Rente – Netto betalingen = </a:t>
            </a:r>
            <a:r>
              <a:rPr b="0" lang="en-US" sz="2800" spc="-1" strike="noStrike">
                <a:solidFill>
                  <a:srgbClr val="000000"/>
                </a:solidFill>
                <a:latin typeface="Times New Roman"/>
                <a:cs typeface="Times New Roman"/>
              </a:rPr>
              <a:t>€?</a:t>
            </a:r>
            <a:endParaRPr b="0" lang="en-US" sz="2800" spc="-1" strike="noStrike">
              <a:latin typeface="Arial"/>
            </a:endParaRPr>
          </a:p>
        </p:txBody>
      </p:sp>
      <p:sp>
        <p:nvSpPr>
          <p:cNvPr id="305" name="CustomShape 7"/>
          <p:cNvSpPr/>
          <p:nvPr/>
        </p:nvSpPr>
        <p:spPr>
          <a:xfrm flipH="1" rot="16200000">
            <a:off x="1891800" y="2710440"/>
            <a:ext cx="575640" cy="360"/>
          </a:xfrm>
          <a:prstGeom prst="bentConnector3">
            <a:avLst>
              <a:gd name="adj1" fmla="val 50000"/>
            </a:avLst>
          </a:prstGeom>
          <a:noFill/>
          <a:ln w="19080">
            <a:solidFill>
              <a:schemeClr val="tx1"/>
            </a:solidFill>
            <a:tailEnd len="med" type="triangle" w="med"/>
          </a:ln>
        </p:spPr>
        <p:style>
          <a:lnRef idx="1">
            <a:schemeClr val="accent1"/>
          </a:lnRef>
          <a:fillRef idx="0">
            <a:schemeClr val="accent1"/>
          </a:fillRef>
          <a:effectRef idx="0">
            <a:schemeClr val="accent1"/>
          </a:effectRef>
          <a:fontRef idx="minor"/>
        </p:style>
      </p:sp>
      <p:pic>
        <p:nvPicPr>
          <p:cNvPr id="306" name="Picture 14" descr=""/>
          <p:cNvPicPr/>
          <p:nvPr/>
        </p:nvPicPr>
        <p:blipFill>
          <a:blip r:embed="rId1"/>
          <a:stretch/>
        </p:blipFill>
        <p:spPr>
          <a:xfrm>
            <a:off x="6794640" y="2422080"/>
            <a:ext cx="164160" cy="658080"/>
          </a:xfrm>
          <a:prstGeom prst="rect">
            <a:avLst/>
          </a:prstGeom>
          <a:ln>
            <a:noFill/>
          </a:ln>
        </p:spPr>
      </p:pic>
      <p:sp>
        <p:nvSpPr>
          <p:cNvPr id="307" name="CustomShape 8"/>
          <p:cNvSpPr/>
          <p:nvPr/>
        </p:nvSpPr>
        <p:spPr>
          <a:xfrm>
            <a:off x="323640" y="4587480"/>
            <a:ext cx="8424720" cy="1234440"/>
          </a:xfrm>
          <a:prstGeom prst="roundRect">
            <a:avLst>
              <a:gd name="adj" fmla="val 16667"/>
            </a:avLst>
          </a:prstGeom>
          <a:solidFill>
            <a:srgbClr val="ffcc66"/>
          </a:solidFill>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0" lang="en-US" sz="2800" spc="-1" strike="noStrike">
                <a:solidFill>
                  <a:srgbClr val="000000"/>
                </a:solidFill>
                <a:latin typeface="Times New Roman"/>
                <a:cs typeface="Times New Roman"/>
              </a:rPr>
              <a:t>Netto betaald aan Nederlandse stichtingen in Israël  €?</a:t>
            </a:r>
            <a:endParaRPr b="0" lang="en-US" sz="2800" spc="-1" strike="noStrike">
              <a:latin typeface="Arial"/>
            </a:endParaRPr>
          </a:p>
          <a:p>
            <a:pPr algn="ctr">
              <a:lnSpc>
                <a:spcPct val="100000"/>
              </a:lnSpc>
            </a:pPr>
            <a:r>
              <a:rPr b="0" lang="en-US" sz="2000" spc="-1" strike="noStrike">
                <a:solidFill>
                  <a:srgbClr val="000000"/>
                </a:solidFill>
                <a:latin typeface="Times New Roman"/>
                <a:cs typeface="Times New Roman"/>
              </a:rPr>
              <a:t>Dit is niet bekend: SCMI is een Nederlandse stichting. Wel weten we wat de Israëlische stichtingen  hebben ontvangen / teruggegeven (Rasham Ha’amutot)</a:t>
            </a:r>
            <a:endParaRPr b="0" lang="en-US" sz="2000" spc="-1" strike="noStrike">
              <a:latin typeface="Arial"/>
            </a:endParaRPr>
          </a:p>
        </p:txBody>
      </p:sp>
      <p:sp>
        <p:nvSpPr>
          <p:cNvPr id="308" name="CustomShape 9"/>
          <p:cNvSpPr/>
          <p:nvPr/>
        </p:nvSpPr>
        <p:spPr>
          <a:xfrm>
            <a:off x="4238280" y="4049280"/>
            <a:ext cx="593280" cy="51696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en-US" sz="2800" spc="-1" strike="noStrike">
                <a:solidFill>
                  <a:srgbClr val="000000"/>
                </a:solidFill>
                <a:latin typeface="Times New Roman"/>
                <a:cs typeface="Times New Roman"/>
              </a:rPr>
              <a:t>€</a:t>
            </a:r>
            <a:r>
              <a:rPr b="0" lang="en-US" sz="2800" spc="-1" strike="noStrike">
                <a:solidFill>
                  <a:srgbClr val="000000"/>
                </a:solidFill>
                <a:latin typeface="Times New Roman"/>
                <a:cs typeface="Times New Roman"/>
              </a:rPr>
              <a:t>?</a:t>
            </a:r>
            <a:endParaRPr b="0" lang="en-US" sz="2800" spc="-1" strike="noStrike">
              <a:latin typeface="Arial"/>
            </a:endParaRPr>
          </a:p>
        </p:txBody>
      </p:sp>
      <p:pic>
        <p:nvPicPr>
          <p:cNvPr id="309" name="Picture 22" descr=""/>
          <p:cNvPicPr/>
          <p:nvPr/>
        </p:nvPicPr>
        <p:blipFill>
          <a:blip r:embed="rId2"/>
          <a:stretch/>
        </p:blipFill>
        <p:spPr>
          <a:xfrm>
            <a:off x="1448640" y="4002480"/>
            <a:ext cx="164160" cy="658080"/>
          </a:xfrm>
          <a:prstGeom prst="rect">
            <a:avLst/>
          </a:prstGeom>
          <a:ln>
            <a:noFill/>
          </a:ln>
        </p:spPr>
      </p:pic>
      <p:pic>
        <p:nvPicPr>
          <p:cNvPr id="310" name="Picture 23" descr=""/>
          <p:cNvPicPr/>
          <p:nvPr/>
        </p:nvPicPr>
        <p:blipFill>
          <a:blip r:embed="rId3"/>
          <a:stretch/>
        </p:blipFill>
        <p:spPr>
          <a:xfrm>
            <a:off x="664560" y="4002480"/>
            <a:ext cx="164160" cy="658080"/>
          </a:xfrm>
          <a:prstGeom prst="rect">
            <a:avLst/>
          </a:prstGeom>
          <a:ln>
            <a:noFill/>
          </a:ln>
        </p:spPr>
      </p:pic>
      <p:pic>
        <p:nvPicPr>
          <p:cNvPr id="311" name="Picture 25" descr=""/>
          <p:cNvPicPr/>
          <p:nvPr/>
        </p:nvPicPr>
        <p:blipFill>
          <a:blip r:embed="rId4"/>
          <a:stretch/>
        </p:blipFill>
        <p:spPr>
          <a:xfrm>
            <a:off x="2201040" y="4002480"/>
            <a:ext cx="164160" cy="658080"/>
          </a:xfrm>
          <a:prstGeom prst="rect">
            <a:avLst/>
          </a:prstGeom>
          <a:ln>
            <a:noFill/>
          </a:ln>
        </p:spPr>
      </p:pic>
      <p:pic>
        <p:nvPicPr>
          <p:cNvPr id="312" name="Picture 26" descr=""/>
          <p:cNvPicPr/>
          <p:nvPr/>
        </p:nvPicPr>
        <p:blipFill>
          <a:blip r:embed="rId5"/>
          <a:stretch/>
        </p:blipFill>
        <p:spPr>
          <a:xfrm>
            <a:off x="2981880" y="4009680"/>
            <a:ext cx="164160" cy="658080"/>
          </a:xfrm>
          <a:prstGeom prst="rect">
            <a:avLst/>
          </a:prstGeom>
          <a:ln>
            <a:noFill/>
          </a:ln>
        </p:spPr>
      </p:pic>
      <p:pic>
        <p:nvPicPr>
          <p:cNvPr id="313" name="Picture 27" descr=""/>
          <p:cNvPicPr/>
          <p:nvPr/>
        </p:nvPicPr>
        <p:blipFill>
          <a:blip r:embed="rId6"/>
          <a:stretch/>
        </p:blipFill>
        <p:spPr>
          <a:xfrm>
            <a:off x="3746520" y="4002480"/>
            <a:ext cx="164160" cy="658080"/>
          </a:xfrm>
          <a:prstGeom prst="rect">
            <a:avLst/>
          </a:prstGeom>
          <a:ln>
            <a:noFill/>
          </a:ln>
        </p:spPr>
      </p:pic>
      <p:sp>
        <p:nvSpPr>
          <p:cNvPr id="314" name="CustomShape 10"/>
          <p:cNvSpPr/>
          <p:nvPr/>
        </p:nvSpPr>
        <p:spPr>
          <a:xfrm flipH="1" flipV="1" rot="5400000">
            <a:off x="2897640" y="4278960"/>
            <a:ext cx="585360" cy="360"/>
          </a:xfrm>
          <a:prstGeom prst="bentConnector3">
            <a:avLst>
              <a:gd name="adj1" fmla="val 50000"/>
            </a:avLst>
          </a:prstGeom>
          <a:noFill/>
          <a:ln w="19080">
            <a:solidFill>
              <a:schemeClr val="tx1"/>
            </a:solidFill>
            <a:tailEnd len="med" type="triangle" w="med"/>
          </a:ln>
        </p:spPr>
        <p:style>
          <a:lnRef idx="1">
            <a:schemeClr val="accent1"/>
          </a:lnRef>
          <a:fillRef idx="0">
            <a:schemeClr val="accent1"/>
          </a:fillRef>
          <a:effectRef idx="0">
            <a:schemeClr val="accent1"/>
          </a:effectRef>
          <a:fontRef idx="minor"/>
        </p:style>
      </p:sp>
      <p:pic>
        <p:nvPicPr>
          <p:cNvPr id="315" name="Picture 37" descr=""/>
          <p:cNvPicPr/>
          <p:nvPr/>
        </p:nvPicPr>
        <p:blipFill>
          <a:blip r:embed="rId7"/>
          <a:stretch/>
        </p:blipFill>
        <p:spPr>
          <a:xfrm>
            <a:off x="2334960" y="3909240"/>
            <a:ext cx="164160" cy="670320"/>
          </a:xfrm>
          <a:prstGeom prst="rect">
            <a:avLst/>
          </a:prstGeom>
          <a:ln>
            <a:noFill/>
          </a:ln>
        </p:spPr>
      </p:pic>
      <p:pic>
        <p:nvPicPr>
          <p:cNvPr id="316" name="Picture 38" descr=""/>
          <p:cNvPicPr/>
          <p:nvPr/>
        </p:nvPicPr>
        <p:blipFill>
          <a:blip r:embed="rId8"/>
          <a:stretch/>
        </p:blipFill>
        <p:spPr>
          <a:xfrm>
            <a:off x="3872880" y="3916800"/>
            <a:ext cx="164160" cy="670320"/>
          </a:xfrm>
          <a:prstGeom prst="rect">
            <a:avLst/>
          </a:prstGeom>
          <a:ln>
            <a:noFill/>
          </a:ln>
        </p:spPr>
      </p:pic>
      <p:pic>
        <p:nvPicPr>
          <p:cNvPr id="317" name="Picture 39" descr=""/>
          <p:cNvPicPr/>
          <p:nvPr/>
        </p:nvPicPr>
        <p:blipFill>
          <a:blip r:embed="rId9"/>
          <a:stretch/>
        </p:blipFill>
        <p:spPr>
          <a:xfrm>
            <a:off x="1578240" y="3909240"/>
            <a:ext cx="164160" cy="670320"/>
          </a:xfrm>
          <a:prstGeom prst="rect">
            <a:avLst/>
          </a:prstGeom>
          <a:ln>
            <a:noFill/>
          </a:ln>
        </p:spPr>
      </p:pic>
      <p:pic>
        <p:nvPicPr>
          <p:cNvPr id="318" name="Picture 40" descr=""/>
          <p:cNvPicPr/>
          <p:nvPr/>
        </p:nvPicPr>
        <p:blipFill>
          <a:blip r:embed="rId10"/>
          <a:stretch/>
        </p:blipFill>
        <p:spPr>
          <a:xfrm>
            <a:off x="788760" y="3909240"/>
            <a:ext cx="164160" cy="670320"/>
          </a:xfrm>
          <a:prstGeom prst="rect">
            <a:avLst/>
          </a:prstGeom>
          <a:ln>
            <a:noFill/>
          </a:ln>
        </p:spPr>
      </p:pic>
      <p:pic>
        <p:nvPicPr>
          <p:cNvPr id="319" name="Picture 43" descr=""/>
          <p:cNvPicPr/>
          <p:nvPr/>
        </p:nvPicPr>
        <p:blipFill>
          <a:blip r:embed="rId11"/>
          <a:stretch/>
        </p:blipFill>
        <p:spPr>
          <a:xfrm>
            <a:off x="5224320" y="3909240"/>
            <a:ext cx="164160" cy="670320"/>
          </a:xfrm>
          <a:prstGeom prst="rect">
            <a:avLst/>
          </a:prstGeom>
          <a:ln>
            <a:noFill/>
          </a:ln>
        </p:spPr>
      </p:pic>
      <p:pic>
        <p:nvPicPr>
          <p:cNvPr id="320" name="Picture 44" descr=""/>
          <p:cNvPicPr/>
          <p:nvPr/>
        </p:nvPicPr>
        <p:blipFill>
          <a:blip r:embed="rId12"/>
          <a:stretch/>
        </p:blipFill>
        <p:spPr>
          <a:xfrm>
            <a:off x="5993280" y="3916800"/>
            <a:ext cx="164160" cy="670320"/>
          </a:xfrm>
          <a:prstGeom prst="rect">
            <a:avLst/>
          </a:prstGeom>
          <a:ln>
            <a:noFill/>
          </a:ln>
        </p:spPr>
      </p:pic>
      <p:pic>
        <p:nvPicPr>
          <p:cNvPr id="321" name="Picture 45" descr=""/>
          <p:cNvPicPr/>
          <p:nvPr/>
        </p:nvPicPr>
        <p:blipFill>
          <a:blip r:embed="rId13"/>
          <a:stretch/>
        </p:blipFill>
        <p:spPr>
          <a:xfrm>
            <a:off x="6741360" y="3916800"/>
            <a:ext cx="164160" cy="670320"/>
          </a:xfrm>
          <a:prstGeom prst="rect">
            <a:avLst/>
          </a:prstGeom>
          <a:ln>
            <a:noFill/>
          </a:ln>
        </p:spPr>
      </p:pic>
      <p:pic>
        <p:nvPicPr>
          <p:cNvPr id="322" name="Picture 46" descr=""/>
          <p:cNvPicPr/>
          <p:nvPr/>
        </p:nvPicPr>
        <p:blipFill>
          <a:blip r:embed="rId14"/>
          <a:stretch/>
        </p:blipFill>
        <p:spPr>
          <a:xfrm>
            <a:off x="7386480" y="3916080"/>
            <a:ext cx="164160" cy="670320"/>
          </a:xfrm>
          <a:prstGeom prst="rect">
            <a:avLst/>
          </a:prstGeom>
          <a:ln>
            <a:noFill/>
          </a:ln>
        </p:spPr>
      </p:pic>
      <p:pic>
        <p:nvPicPr>
          <p:cNvPr id="323" name="Picture 48" descr=""/>
          <p:cNvPicPr/>
          <p:nvPr/>
        </p:nvPicPr>
        <p:blipFill>
          <a:blip r:embed="rId15"/>
          <a:stretch/>
        </p:blipFill>
        <p:spPr>
          <a:xfrm>
            <a:off x="5089680" y="4009680"/>
            <a:ext cx="164160" cy="658080"/>
          </a:xfrm>
          <a:prstGeom prst="rect">
            <a:avLst/>
          </a:prstGeom>
          <a:ln>
            <a:noFill/>
          </a:ln>
        </p:spPr>
      </p:pic>
      <p:pic>
        <p:nvPicPr>
          <p:cNvPr id="324" name="Picture 49" descr=""/>
          <p:cNvPicPr/>
          <p:nvPr/>
        </p:nvPicPr>
        <p:blipFill>
          <a:blip r:embed="rId16"/>
          <a:stretch/>
        </p:blipFill>
        <p:spPr>
          <a:xfrm>
            <a:off x="5862240" y="4005720"/>
            <a:ext cx="164160" cy="658080"/>
          </a:xfrm>
          <a:prstGeom prst="rect">
            <a:avLst/>
          </a:prstGeom>
          <a:ln>
            <a:noFill/>
          </a:ln>
        </p:spPr>
      </p:pic>
      <p:pic>
        <p:nvPicPr>
          <p:cNvPr id="325" name="Picture 50" descr=""/>
          <p:cNvPicPr/>
          <p:nvPr/>
        </p:nvPicPr>
        <p:blipFill>
          <a:blip r:embed="rId17"/>
          <a:stretch/>
        </p:blipFill>
        <p:spPr>
          <a:xfrm>
            <a:off x="6616080" y="4002480"/>
            <a:ext cx="178200" cy="658080"/>
          </a:xfrm>
          <a:prstGeom prst="rect">
            <a:avLst/>
          </a:prstGeom>
          <a:ln>
            <a:noFill/>
          </a:ln>
        </p:spPr>
      </p:pic>
      <p:pic>
        <p:nvPicPr>
          <p:cNvPr id="326" name="Picture 36" descr=""/>
          <p:cNvPicPr/>
          <p:nvPr/>
        </p:nvPicPr>
        <p:blipFill>
          <a:blip r:embed="rId18"/>
          <a:stretch/>
        </p:blipFill>
        <p:spPr>
          <a:xfrm>
            <a:off x="7273800" y="4001760"/>
            <a:ext cx="164160" cy="658080"/>
          </a:xfrm>
          <a:prstGeom prst="rect">
            <a:avLst/>
          </a:prstGeom>
          <a:ln>
            <a:noFill/>
          </a:ln>
        </p:spPr>
      </p:pic>
      <p:pic>
        <p:nvPicPr>
          <p:cNvPr id="327" name="Picture 8" descr=""/>
          <p:cNvPicPr/>
          <p:nvPr/>
        </p:nvPicPr>
        <p:blipFill>
          <a:blip r:embed="rId19"/>
          <a:stretch/>
        </p:blipFill>
        <p:spPr>
          <a:xfrm>
            <a:off x="8082000" y="4008960"/>
            <a:ext cx="149040" cy="658080"/>
          </a:xfrm>
          <a:prstGeom prst="rect">
            <a:avLst/>
          </a:prstGeom>
          <a:ln>
            <a:noFill/>
          </a:ln>
        </p:spPr>
      </p:pic>
      <p:pic>
        <p:nvPicPr>
          <p:cNvPr id="328" name="Picture 12" descr=""/>
          <p:cNvPicPr/>
          <p:nvPr/>
        </p:nvPicPr>
        <p:blipFill>
          <a:blip r:embed="rId20"/>
          <a:stretch/>
        </p:blipFill>
        <p:spPr>
          <a:xfrm>
            <a:off x="8196480" y="3909240"/>
            <a:ext cx="164160" cy="670320"/>
          </a:xfrm>
          <a:prstGeom prst="rect">
            <a:avLst/>
          </a:prstGeom>
          <a:ln>
            <a:noFill/>
          </a:ln>
        </p:spPr>
      </p:pic>
    </p:spTree>
  </p:cSld>
  <mc:AlternateContent>
    <mc:Choice Requires="p14">
      <p:transition spd="slow" p14:dur="2000"/>
    </mc:Choice>
    <mc:Fallback>
      <p:transition spd="slow"/>
    </mc:Fallback>
  </mc:AlternateContent>
  <p:timing>
    <p:tnLst>
      <p:par>
        <p:cTn id="352" dur="indefinite" restart="never" nodeType="tmRoot">
          <p:childTnLst>
            <p:seq>
              <p:cTn id="353" dur="indefinite" nodeType="mainSeq">
                <p:childTnLst>
                  <p:par>
                    <p:cTn id="354" fill="hold">
                      <p:stCondLst>
                        <p:cond delay="0"/>
                      </p:stCondLst>
                      <p:childTnLst>
                        <p:par>
                          <p:cTn id="355" fill="hold">
                            <p:stCondLst>
                              <p:cond delay="0"/>
                            </p:stCondLst>
                            <p:childTnLst>
                              <p:par>
                                <p:cTn id="356" nodeType="withEffect" fill="hold" presetClass="entr" presetID="1">
                                  <p:stCondLst>
                                    <p:cond delay="0"/>
                                  </p:stCondLst>
                                  <p:childTnLst>
                                    <p:set>
                                      <p:cBhvr>
                                        <p:cTn id="357" dur="1" fill="hold">
                                          <p:stCondLst>
                                            <p:cond delay="499"/>
                                          </p:stCondLst>
                                        </p:cTn>
                                        <p:tgtEl>
                                          <p:spTgt spid="301"/>
                                        </p:tgtEl>
                                        <p:attrNameLst>
                                          <p:attrName>style.visibility</p:attrName>
                                        </p:attrNameLst>
                                      </p:cBhvr>
                                      <p:to>
                                        <p:strVal val="visibl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9" name="TextShape 1"/>
          <p:cNvSpPr txBox="1"/>
          <p:nvPr/>
        </p:nvSpPr>
        <p:spPr>
          <a:xfrm>
            <a:off x="3124080" y="6248520"/>
            <a:ext cx="2895120" cy="456840"/>
          </a:xfrm>
          <a:prstGeom prst="rect">
            <a:avLst/>
          </a:prstGeom>
          <a:noFill/>
          <a:ln>
            <a:noFill/>
          </a:ln>
        </p:spPr>
        <p:txBody>
          <a:bodyPr>
            <a:noAutofit/>
          </a:bodyPr>
          <a:p>
            <a:endParaRPr b="0" lang="en-US" sz="2400" spc="-1" strike="noStrike">
              <a:latin typeface="Times New Roman"/>
            </a:endParaRPr>
          </a:p>
        </p:txBody>
      </p:sp>
      <p:sp>
        <p:nvSpPr>
          <p:cNvPr id="330" name="TextShape 2"/>
          <p:cNvSpPr txBox="1"/>
          <p:nvPr/>
        </p:nvSpPr>
        <p:spPr>
          <a:xfrm>
            <a:off x="6553080" y="6248520"/>
            <a:ext cx="1904760" cy="456840"/>
          </a:xfrm>
          <a:prstGeom prst="rect">
            <a:avLst/>
          </a:prstGeom>
          <a:noFill/>
          <a:ln>
            <a:noFill/>
          </a:ln>
        </p:spPr>
        <p:txBody>
          <a:bodyPr>
            <a:noAutofit/>
          </a:bodyPr>
          <a:p>
            <a:pPr algn="r">
              <a:lnSpc>
                <a:spcPct val="100000"/>
              </a:lnSpc>
            </a:pPr>
            <a:fld id="{E38773B1-B161-4888-92D0-3A6A1A56D7A9}" type="slidenum">
              <a:rPr b="0" lang="en-US" sz="1400" spc="-1" strike="noStrike">
                <a:solidFill>
                  <a:srgbClr val="000000"/>
                </a:solidFill>
                <a:latin typeface="Times New Roman"/>
                <a:cs typeface="Times New Roman"/>
              </a:rPr>
              <a:t>&lt;number&gt;</a:t>
            </a:fld>
            <a:endParaRPr b="0" lang="en-US" sz="1400" spc="-1" strike="noStrike">
              <a:latin typeface="Times New Roman"/>
            </a:endParaRPr>
          </a:p>
        </p:txBody>
      </p:sp>
      <p:sp>
        <p:nvSpPr>
          <p:cNvPr id="331" name="TextShape 3"/>
          <p:cNvSpPr txBox="1"/>
          <p:nvPr/>
        </p:nvSpPr>
        <p:spPr>
          <a:xfrm>
            <a:off x="684360" y="609480"/>
            <a:ext cx="7773480" cy="1163160"/>
          </a:xfrm>
          <a:prstGeom prst="rect">
            <a:avLst/>
          </a:prstGeom>
          <a:noFill/>
          <a:ln>
            <a:noFill/>
          </a:ln>
        </p:spPr>
        <p:txBody>
          <a:bodyPr anchor="ctr">
            <a:noAutofit/>
          </a:bodyPr>
          <a:p>
            <a:pPr algn="ctr">
              <a:lnSpc>
                <a:spcPct val="100000"/>
              </a:lnSpc>
            </a:pPr>
            <a:r>
              <a:rPr b="1" lang="en-US" sz="3600" spc="-1" strike="noStrike">
                <a:solidFill>
                  <a:srgbClr val="0000ff"/>
                </a:solidFill>
                <a:latin typeface="Times New Roman"/>
                <a:cs typeface="Times New Roman"/>
              </a:rPr>
              <a:t>Kosten Helpdesk Maror-gelden</a:t>
            </a:r>
            <a:br/>
            <a:r>
              <a:rPr b="0" lang="en-US" sz="2400" spc="-1" strike="noStrike">
                <a:solidFill>
                  <a:srgbClr val="0000ff"/>
                </a:solidFill>
                <a:latin typeface="Times New Roman"/>
                <a:cs typeface="Times New Roman"/>
              </a:rPr>
              <a:t>(vanaf midden 2000 tot eind 2001)</a:t>
            </a:r>
            <a:endParaRPr b="0" lang="en-US" sz="2400" spc="-1" strike="noStrike">
              <a:solidFill>
                <a:srgbClr val="000000"/>
              </a:solidFill>
              <a:latin typeface="Times New Roman"/>
            </a:endParaRPr>
          </a:p>
        </p:txBody>
      </p:sp>
      <p:graphicFrame>
        <p:nvGraphicFramePr>
          <p:cNvPr id="332" name="Table 4"/>
          <p:cNvGraphicFramePr/>
          <p:nvPr/>
        </p:nvGraphicFramePr>
        <p:xfrm>
          <a:off x="539640" y="2060640"/>
          <a:ext cx="7918200" cy="3552480"/>
        </p:xfrm>
        <a:graphic>
          <a:graphicData uri="http://schemas.openxmlformats.org/drawingml/2006/table">
            <a:tbl>
              <a:tblPr/>
              <a:tblGrid>
                <a:gridCol w="1815840"/>
                <a:gridCol w="2108160"/>
                <a:gridCol w="2014200"/>
                <a:gridCol w="1980000"/>
              </a:tblGrid>
              <a:tr h="957240">
                <a:tc>
                  <a:txBody>
                    <a:bodyPr anchor="ctr">
                      <a:noAutofit/>
                    </a:bodyPr>
                    <a:p>
                      <a:pPr algn="ctr">
                        <a:lnSpc>
                          <a:spcPct val="100000"/>
                        </a:lnSpc>
                        <a:spcBef>
                          <a:spcPts val="561"/>
                        </a:spcBef>
                      </a:pPr>
                      <a:endParaRPr b="0" lang="en-US" sz="1800" spc="-1" strike="noStrike">
                        <a:latin typeface="Arial"/>
                      </a:endParaRPr>
                    </a:p>
                    <a:p>
                      <a:pPr>
                        <a:lnSpc>
                          <a:spcPct val="100000"/>
                        </a:lnSpc>
                        <a:spcBef>
                          <a:spcPts val="561"/>
                        </a:spcBef>
                      </a:pPr>
                      <a:r>
                        <a:rPr b="1" lang="en-US" sz="2800" spc="-1" strike="noStrike">
                          <a:solidFill>
                            <a:srgbClr val="000000"/>
                          </a:solidFill>
                          <a:latin typeface="Times New Roman"/>
                          <a:cs typeface="Times New Roman"/>
                        </a:rPr>
                        <a:t>Land</a:t>
                      </a:r>
                      <a:endParaRPr b="0" lang="en-US" sz="2800" spc="-1" strike="noStrike">
                        <a:latin typeface="Arial"/>
                      </a:endParaRPr>
                    </a:p>
                  </a:txBody>
                  <a:tcPr marL="91440" marR="91440">
                    <a:lnL w="28080">
                      <a:solidFill>
                        <a:srgbClr val="000000"/>
                      </a:solidFill>
                    </a:lnL>
                    <a:lnR w="12240">
                      <a:solidFill>
                        <a:srgbClr val="000000"/>
                      </a:solidFill>
                    </a:lnR>
                    <a:lnT w="28080">
                      <a:solidFill>
                        <a:srgbClr val="000000"/>
                      </a:solidFill>
                    </a:lnT>
                    <a:lnB w="12240">
                      <a:solidFill>
                        <a:srgbClr val="000000"/>
                      </a:solidFill>
                    </a:lnB>
                    <a:noFill/>
                  </a:tcPr>
                </a:tc>
                <a:tc>
                  <a:txBody>
                    <a:bodyPr anchor="ctr">
                      <a:noAutofit/>
                    </a:bodyPr>
                    <a:p>
                      <a:pPr algn="ctr">
                        <a:lnSpc>
                          <a:spcPct val="100000"/>
                        </a:lnSpc>
                        <a:spcBef>
                          <a:spcPts val="561"/>
                        </a:spcBef>
                      </a:pPr>
                      <a:r>
                        <a:rPr b="1" lang="en-US" sz="2800" spc="-1" strike="noStrike">
                          <a:solidFill>
                            <a:srgbClr val="000000"/>
                          </a:solidFill>
                          <a:latin typeface="Times New Roman"/>
                          <a:cs typeface="Times New Roman"/>
                        </a:rPr>
                        <a:t>Totale</a:t>
                      </a:r>
                      <a:endParaRPr b="0" lang="en-US" sz="2800" spc="-1" strike="noStrike">
                        <a:latin typeface="Arial"/>
                      </a:endParaRPr>
                    </a:p>
                    <a:p>
                      <a:pPr algn="ctr">
                        <a:lnSpc>
                          <a:spcPct val="100000"/>
                        </a:lnSpc>
                        <a:spcBef>
                          <a:spcPts val="561"/>
                        </a:spcBef>
                      </a:pPr>
                      <a:r>
                        <a:rPr b="1" lang="en-US" sz="2800" spc="-1" strike="noStrike">
                          <a:solidFill>
                            <a:srgbClr val="000000"/>
                          </a:solidFill>
                          <a:latin typeface="Times New Roman"/>
                          <a:cs typeface="Times New Roman"/>
                        </a:rPr>
                        <a:t>Kosten</a:t>
                      </a:r>
                      <a:endParaRPr b="0" lang="en-US" sz="2800" spc="-1" strike="noStrike">
                        <a:latin typeface="Arial"/>
                      </a:endParaRPr>
                    </a:p>
                  </a:txBody>
                  <a:tcPr marL="91440" marR="91440">
                    <a:lnL w="12240">
                      <a:solidFill>
                        <a:srgbClr val="000000"/>
                      </a:solidFill>
                    </a:lnL>
                    <a:lnR w="12240">
                      <a:solidFill>
                        <a:srgbClr val="000000"/>
                      </a:solidFill>
                    </a:lnR>
                    <a:lnT w="28080">
                      <a:solidFill>
                        <a:srgbClr val="000000"/>
                      </a:solidFill>
                    </a:lnT>
                    <a:lnB w="12240">
                      <a:solidFill>
                        <a:srgbClr val="000000"/>
                      </a:solidFill>
                    </a:lnB>
                    <a:noFill/>
                  </a:tcPr>
                </a:tc>
                <a:tc>
                  <a:txBody>
                    <a:bodyPr anchor="ctr">
                      <a:noAutofit/>
                    </a:bodyPr>
                    <a:p>
                      <a:pPr algn="ctr">
                        <a:lnSpc>
                          <a:spcPct val="100000"/>
                        </a:lnSpc>
                        <a:spcBef>
                          <a:spcPts val="561"/>
                        </a:spcBef>
                      </a:pPr>
                      <a:r>
                        <a:rPr b="1" lang="en-US" sz="2800" spc="-1" strike="noStrike">
                          <a:solidFill>
                            <a:srgbClr val="000000"/>
                          </a:solidFill>
                          <a:latin typeface="Times New Roman"/>
                          <a:cs typeface="Times New Roman"/>
                        </a:rPr>
                        <a:t>Aantal</a:t>
                      </a:r>
                      <a:endParaRPr b="0" lang="en-US" sz="2800" spc="-1" strike="noStrike">
                        <a:latin typeface="Arial"/>
                      </a:endParaRPr>
                    </a:p>
                    <a:p>
                      <a:pPr algn="ctr">
                        <a:lnSpc>
                          <a:spcPct val="100000"/>
                        </a:lnSpc>
                        <a:spcBef>
                          <a:spcPts val="561"/>
                        </a:spcBef>
                      </a:pPr>
                      <a:r>
                        <a:rPr b="1" lang="en-US" sz="2800" spc="-1" strike="noStrike">
                          <a:solidFill>
                            <a:srgbClr val="000000"/>
                          </a:solidFill>
                          <a:latin typeface="Times New Roman"/>
                          <a:cs typeface="Times New Roman"/>
                        </a:rPr>
                        <a:t>Uitkeringen</a:t>
                      </a:r>
                      <a:endParaRPr b="0" lang="en-US" sz="2800" spc="-1" strike="noStrike">
                        <a:latin typeface="Arial"/>
                      </a:endParaRPr>
                    </a:p>
                  </a:txBody>
                  <a:tcPr marL="91440" marR="91440">
                    <a:lnL w="12240">
                      <a:solidFill>
                        <a:srgbClr val="000000"/>
                      </a:solidFill>
                    </a:lnL>
                    <a:lnR w="12240">
                      <a:solidFill>
                        <a:srgbClr val="000000"/>
                      </a:solidFill>
                    </a:lnR>
                    <a:lnT w="28080">
                      <a:solidFill>
                        <a:srgbClr val="000000"/>
                      </a:solidFill>
                    </a:lnT>
                    <a:lnB w="12240">
                      <a:solidFill>
                        <a:srgbClr val="000000"/>
                      </a:solidFill>
                    </a:lnB>
                    <a:noFill/>
                  </a:tcPr>
                </a:tc>
                <a:tc>
                  <a:txBody>
                    <a:bodyPr anchor="ctr">
                      <a:noAutofit/>
                    </a:bodyPr>
                    <a:p>
                      <a:pPr algn="ctr">
                        <a:lnSpc>
                          <a:spcPct val="100000"/>
                        </a:lnSpc>
                        <a:spcBef>
                          <a:spcPts val="561"/>
                        </a:spcBef>
                      </a:pPr>
                      <a:r>
                        <a:rPr b="1" lang="en-US" sz="2800" spc="-1" strike="noStrike">
                          <a:solidFill>
                            <a:srgbClr val="000000"/>
                          </a:solidFill>
                          <a:latin typeface="Times New Roman"/>
                          <a:cs typeface="Times New Roman"/>
                        </a:rPr>
                        <a:t>Kosten per</a:t>
                      </a:r>
                      <a:endParaRPr b="0" lang="en-US" sz="2800" spc="-1" strike="noStrike">
                        <a:latin typeface="Arial"/>
                      </a:endParaRPr>
                    </a:p>
                    <a:p>
                      <a:pPr algn="ctr">
                        <a:lnSpc>
                          <a:spcPct val="100000"/>
                        </a:lnSpc>
                        <a:spcBef>
                          <a:spcPts val="561"/>
                        </a:spcBef>
                      </a:pPr>
                      <a:r>
                        <a:rPr b="1" lang="en-US" sz="2800" spc="-1" strike="noStrike">
                          <a:solidFill>
                            <a:srgbClr val="000000"/>
                          </a:solidFill>
                          <a:latin typeface="Times New Roman"/>
                          <a:cs typeface="Times New Roman"/>
                        </a:rPr>
                        <a:t>aanvraag</a:t>
                      </a:r>
                      <a:endParaRPr b="0" lang="en-US" sz="2800" spc="-1" strike="noStrike">
                        <a:latin typeface="Arial"/>
                      </a:endParaRPr>
                    </a:p>
                  </a:txBody>
                  <a:tcPr marL="91440" marR="91440">
                    <a:lnL w="12240">
                      <a:solidFill>
                        <a:srgbClr val="000000"/>
                      </a:solidFill>
                    </a:lnL>
                    <a:lnR w="28080">
                      <a:solidFill>
                        <a:srgbClr val="000000"/>
                      </a:solidFill>
                    </a:lnR>
                    <a:lnT w="28080">
                      <a:solidFill>
                        <a:srgbClr val="000000"/>
                      </a:solidFill>
                    </a:lnT>
                    <a:lnB w="12240">
                      <a:solidFill>
                        <a:srgbClr val="000000"/>
                      </a:solidFill>
                    </a:lnB>
                    <a:noFill/>
                  </a:tcPr>
                </a:tc>
              </a:tr>
              <a:tr h="502920">
                <a:tc>
                  <a:txBody>
                    <a:bodyPr>
                      <a:noAutofit/>
                    </a:bodyPr>
                    <a:p>
                      <a:pPr>
                        <a:lnSpc>
                          <a:spcPct val="100000"/>
                        </a:lnSpc>
                        <a:spcBef>
                          <a:spcPts val="561"/>
                        </a:spcBef>
                      </a:pPr>
                      <a:r>
                        <a:rPr b="0" lang="en-US" sz="2800" spc="-1" strike="noStrike">
                          <a:solidFill>
                            <a:srgbClr val="000000"/>
                          </a:solidFill>
                          <a:latin typeface="Times New Roman"/>
                          <a:cs typeface="Times New Roman"/>
                        </a:rPr>
                        <a:t>Nederland</a:t>
                      </a:r>
                      <a:endParaRPr b="0" lang="en-US" sz="2800" spc="-1" strike="noStrike">
                        <a:latin typeface="Arial"/>
                      </a:endParaRPr>
                    </a:p>
                  </a:txBody>
                  <a:tcPr marL="91440" marR="91440">
                    <a:lnL w="2808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gn="r">
                        <a:lnSpc>
                          <a:spcPct val="100000"/>
                        </a:lnSpc>
                        <a:spcBef>
                          <a:spcPts val="561"/>
                        </a:spcBef>
                      </a:pPr>
                      <a:r>
                        <a:rPr b="0" lang="en-US" sz="2800" spc="-1" strike="noStrike">
                          <a:solidFill>
                            <a:srgbClr val="000000"/>
                          </a:solidFill>
                          <a:latin typeface="Times New Roman"/>
                          <a:cs typeface="Times New Roman"/>
                        </a:rPr>
                        <a:t>€ </a:t>
                      </a:r>
                      <a:r>
                        <a:rPr b="0" lang="en-US" sz="2800" spc="-1" strike="noStrike">
                          <a:solidFill>
                            <a:srgbClr val="000000"/>
                          </a:solidFill>
                          <a:latin typeface="Times New Roman"/>
                          <a:cs typeface="Times New Roman"/>
                        </a:rPr>
                        <a:t>4.315</a:t>
                      </a:r>
                      <a:endParaRPr b="0" lang="en-US" sz="2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gn="r">
                        <a:lnSpc>
                          <a:spcPct val="100000"/>
                        </a:lnSpc>
                        <a:spcBef>
                          <a:spcPts val="561"/>
                        </a:spcBef>
                      </a:pPr>
                      <a:r>
                        <a:rPr b="0" lang="en-US" sz="2800" spc="-1" strike="noStrike">
                          <a:solidFill>
                            <a:srgbClr val="000000"/>
                          </a:solidFill>
                          <a:latin typeface="Times New Roman"/>
                          <a:cs typeface="Times New Roman"/>
                        </a:rPr>
                        <a:t>25.614</a:t>
                      </a:r>
                      <a:endParaRPr b="0" lang="en-US" sz="2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gn="r">
                        <a:lnSpc>
                          <a:spcPct val="100000"/>
                        </a:lnSpc>
                        <a:spcBef>
                          <a:spcPts val="561"/>
                        </a:spcBef>
                      </a:pPr>
                      <a:r>
                        <a:rPr b="0" lang="en-US" sz="2800" spc="-1" strike="noStrike">
                          <a:solidFill>
                            <a:srgbClr val="000000"/>
                          </a:solidFill>
                          <a:latin typeface="Times New Roman"/>
                          <a:cs typeface="Times New Roman"/>
                        </a:rPr>
                        <a:t>€ </a:t>
                      </a:r>
                      <a:r>
                        <a:rPr b="0" lang="en-US" sz="2800" spc="-1" strike="noStrike">
                          <a:solidFill>
                            <a:srgbClr val="000000"/>
                          </a:solidFill>
                          <a:latin typeface="Times New Roman"/>
                          <a:cs typeface="Times New Roman"/>
                        </a:rPr>
                        <a:t>0,17</a:t>
                      </a:r>
                      <a:endParaRPr b="0" lang="en-US" sz="2800" spc="-1" strike="noStrike">
                        <a:latin typeface="Arial"/>
                      </a:endParaRPr>
                    </a:p>
                  </a:txBody>
                  <a:tcPr marL="91440" marR="91440">
                    <a:lnL w="12240">
                      <a:solidFill>
                        <a:srgbClr val="000000"/>
                      </a:solidFill>
                    </a:lnL>
                    <a:lnR w="28080">
                      <a:solidFill>
                        <a:srgbClr val="000000"/>
                      </a:solidFill>
                    </a:lnR>
                    <a:lnT w="12240">
                      <a:solidFill>
                        <a:srgbClr val="000000"/>
                      </a:solidFill>
                    </a:lnT>
                    <a:lnB w="12240">
                      <a:solidFill>
                        <a:srgbClr val="000000"/>
                      </a:solidFill>
                    </a:lnB>
                    <a:noFill/>
                  </a:tcPr>
                </a:tc>
              </a:tr>
              <a:tr h="522000">
                <a:tc>
                  <a:txBody>
                    <a:bodyPr>
                      <a:noAutofit/>
                    </a:bodyPr>
                    <a:p>
                      <a:pPr>
                        <a:lnSpc>
                          <a:spcPct val="100000"/>
                        </a:lnSpc>
                        <a:spcBef>
                          <a:spcPts val="561"/>
                        </a:spcBef>
                      </a:pPr>
                      <a:r>
                        <a:rPr b="0" lang="en-US" sz="2800" spc="-1" strike="noStrike">
                          <a:solidFill>
                            <a:srgbClr val="0000ff"/>
                          </a:solidFill>
                          <a:latin typeface="Times New Roman"/>
                          <a:cs typeface="Times New Roman"/>
                        </a:rPr>
                        <a:t>Israël</a:t>
                      </a:r>
                      <a:endParaRPr b="0" lang="en-US" sz="2800" spc="-1" strike="noStrike">
                        <a:latin typeface="Arial"/>
                      </a:endParaRPr>
                    </a:p>
                  </a:txBody>
                  <a:tcPr marL="91440" marR="91440">
                    <a:lnL w="2808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gn="r">
                        <a:lnSpc>
                          <a:spcPct val="100000"/>
                        </a:lnSpc>
                        <a:spcBef>
                          <a:spcPts val="561"/>
                        </a:spcBef>
                      </a:pPr>
                      <a:r>
                        <a:rPr b="0" lang="en-US" sz="2800" spc="-1" strike="noStrike">
                          <a:solidFill>
                            <a:srgbClr val="0000ff"/>
                          </a:solidFill>
                          <a:latin typeface="Times New Roman"/>
                          <a:cs typeface="Times New Roman"/>
                        </a:rPr>
                        <a:t>€ </a:t>
                      </a:r>
                      <a:r>
                        <a:rPr b="0" lang="en-US" sz="2800" spc="-1" strike="noStrike">
                          <a:solidFill>
                            <a:srgbClr val="0000ff"/>
                          </a:solidFill>
                          <a:latin typeface="Times New Roman"/>
                          <a:cs typeface="Times New Roman"/>
                        </a:rPr>
                        <a:t>769.028</a:t>
                      </a:r>
                      <a:endParaRPr b="0" lang="en-US" sz="2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gn="r">
                        <a:lnSpc>
                          <a:spcPct val="100000"/>
                        </a:lnSpc>
                        <a:spcBef>
                          <a:spcPts val="561"/>
                        </a:spcBef>
                      </a:pPr>
                      <a:r>
                        <a:rPr b="0" lang="en-US" sz="2800" spc="-1" strike="noStrike">
                          <a:solidFill>
                            <a:srgbClr val="0000ff"/>
                          </a:solidFill>
                          <a:latin typeface="Times New Roman"/>
                          <a:cs typeface="Times New Roman"/>
                        </a:rPr>
                        <a:t>3.434</a:t>
                      </a:r>
                      <a:endParaRPr b="0" lang="en-US" sz="2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gn="r">
                        <a:lnSpc>
                          <a:spcPct val="100000"/>
                        </a:lnSpc>
                        <a:spcBef>
                          <a:spcPts val="561"/>
                        </a:spcBef>
                      </a:pPr>
                      <a:r>
                        <a:rPr b="0" lang="en-US" sz="2800" spc="-1" strike="noStrike">
                          <a:solidFill>
                            <a:srgbClr val="0000ff"/>
                          </a:solidFill>
                          <a:latin typeface="Times New Roman"/>
                          <a:cs typeface="Times New Roman"/>
                        </a:rPr>
                        <a:t>€ </a:t>
                      </a:r>
                      <a:r>
                        <a:rPr b="0" lang="en-US" sz="2800" spc="-1" strike="noStrike">
                          <a:solidFill>
                            <a:srgbClr val="0000ff"/>
                          </a:solidFill>
                          <a:latin typeface="Times New Roman"/>
                          <a:cs typeface="Times New Roman"/>
                        </a:rPr>
                        <a:t>223,95</a:t>
                      </a:r>
                      <a:endParaRPr b="0" lang="en-US" sz="2800" spc="-1" strike="noStrike">
                        <a:latin typeface="Arial"/>
                      </a:endParaRPr>
                    </a:p>
                  </a:txBody>
                  <a:tcPr marL="91440" marR="91440">
                    <a:lnL w="12240">
                      <a:solidFill>
                        <a:srgbClr val="000000"/>
                      </a:solidFill>
                    </a:lnL>
                    <a:lnR w="28080">
                      <a:solidFill>
                        <a:srgbClr val="000000"/>
                      </a:solidFill>
                    </a:lnR>
                    <a:lnT w="12240">
                      <a:solidFill>
                        <a:srgbClr val="000000"/>
                      </a:solidFill>
                    </a:lnT>
                    <a:lnB w="12240">
                      <a:solidFill>
                        <a:srgbClr val="000000"/>
                      </a:solidFill>
                    </a:lnB>
                    <a:noFill/>
                  </a:tcPr>
                </a:tc>
              </a:tr>
              <a:tr h="523800">
                <a:tc>
                  <a:txBody>
                    <a:bodyPr>
                      <a:noAutofit/>
                    </a:bodyPr>
                    <a:p>
                      <a:pPr>
                        <a:lnSpc>
                          <a:spcPct val="100000"/>
                        </a:lnSpc>
                        <a:spcBef>
                          <a:spcPts val="561"/>
                        </a:spcBef>
                      </a:pPr>
                      <a:r>
                        <a:rPr b="0" lang="en-US" sz="2800" spc="-1" strike="noStrike">
                          <a:solidFill>
                            <a:srgbClr val="000000"/>
                          </a:solidFill>
                          <a:latin typeface="Times New Roman"/>
                          <a:cs typeface="Times New Roman"/>
                        </a:rPr>
                        <a:t>USA</a:t>
                      </a:r>
                      <a:endParaRPr b="0" lang="en-US" sz="2800" spc="-1" strike="noStrike">
                        <a:latin typeface="Arial"/>
                      </a:endParaRPr>
                    </a:p>
                  </a:txBody>
                  <a:tcPr marL="91440" marR="91440">
                    <a:lnL w="2808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gn="r">
                        <a:lnSpc>
                          <a:spcPct val="100000"/>
                        </a:lnSpc>
                        <a:spcBef>
                          <a:spcPts val="561"/>
                        </a:spcBef>
                      </a:pPr>
                      <a:r>
                        <a:rPr b="0" lang="en-US" sz="2800" spc="-1" strike="noStrike">
                          <a:solidFill>
                            <a:srgbClr val="000000"/>
                          </a:solidFill>
                          <a:latin typeface="Times New Roman"/>
                          <a:cs typeface="Times New Roman"/>
                        </a:rPr>
                        <a:t>€ </a:t>
                      </a:r>
                      <a:r>
                        <a:rPr b="0" lang="en-US" sz="2800" spc="-1" strike="noStrike">
                          <a:solidFill>
                            <a:srgbClr val="000000"/>
                          </a:solidFill>
                          <a:latin typeface="Times New Roman"/>
                          <a:cs typeface="Times New Roman"/>
                        </a:rPr>
                        <a:t>63.438</a:t>
                      </a:r>
                      <a:endParaRPr b="0" lang="en-US" sz="2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gn="r">
                        <a:lnSpc>
                          <a:spcPct val="100000"/>
                        </a:lnSpc>
                        <a:spcBef>
                          <a:spcPts val="561"/>
                        </a:spcBef>
                      </a:pPr>
                      <a:r>
                        <a:rPr b="0" lang="en-US" sz="2800" spc="-1" strike="noStrike">
                          <a:solidFill>
                            <a:srgbClr val="000000"/>
                          </a:solidFill>
                          <a:latin typeface="Times New Roman"/>
                          <a:cs typeface="Times New Roman"/>
                        </a:rPr>
                        <a:t>2.699</a:t>
                      </a:r>
                      <a:endParaRPr b="0" lang="en-US" sz="2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gn="r">
                        <a:lnSpc>
                          <a:spcPct val="100000"/>
                        </a:lnSpc>
                        <a:spcBef>
                          <a:spcPts val="561"/>
                        </a:spcBef>
                      </a:pPr>
                      <a:r>
                        <a:rPr b="0" lang="en-US" sz="2800" spc="-1" strike="noStrike">
                          <a:solidFill>
                            <a:srgbClr val="000000"/>
                          </a:solidFill>
                          <a:latin typeface="Times New Roman"/>
                          <a:cs typeface="Times New Roman"/>
                        </a:rPr>
                        <a:t>€ </a:t>
                      </a:r>
                      <a:r>
                        <a:rPr b="0" lang="en-US" sz="2800" spc="-1" strike="noStrike">
                          <a:solidFill>
                            <a:srgbClr val="000000"/>
                          </a:solidFill>
                          <a:latin typeface="Times New Roman"/>
                          <a:cs typeface="Times New Roman"/>
                        </a:rPr>
                        <a:t>23,50</a:t>
                      </a:r>
                      <a:endParaRPr b="0" lang="en-US" sz="2800" spc="-1" strike="noStrike">
                        <a:latin typeface="Arial"/>
                      </a:endParaRPr>
                    </a:p>
                  </a:txBody>
                  <a:tcPr marL="91440" marR="91440">
                    <a:lnL w="12240">
                      <a:solidFill>
                        <a:srgbClr val="000000"/>
                      </a:solidFill>
                    </a:lnL>
                    <a:lnR w="28080">
                      <a:solidFill>
                        <a:srgbClr val="000000"/>
                      </a:solidFill>
                    </a:lnR>
                    <a:lnT w="12240">
                      <a:solidFill>
                        <a:srgbClr val="000000"/>
                      </a:solidFill>
                    </a:lnT>
                    <a:lnB w="12240">
                      <a:solidFill>
                        <a:srgbClr val="000000"/>
                      </a:solidFill>
                    </a:lnB>
                    <a:noFill/>
                  </a:tcPr>
                </a:tc>
              </a:tr>
              <a:tr h="522000">
                <a:tc>
                  <a:txBody>
                    <a:bodyPr>
                      <a:noAutofit/>
                    </a:bodyPr>
                    <a:p>
                      <a:pPr>
                        <a:lnSpc>
                          <a:spcPct val="100000"/>
                        </a:lnSpc>
                        <a:spcBef>
                          <a:spcPts val="561"/>
                        </a:spcBef>
                      </a:pPr>
                      <a:r>
                        <a:rPr b="0" lang="en-US" sz="2800" spc="-1" strike="noStrike">
                          <a:solidFill>
                            <a:srgbClr val="000000"/>
                          </a:solidFill>
                          <a:latin typeface="Times New Roman"/>
                          <a:cs typeface="Times New Roman"/>
                        </a:rPr>
                        <a:t>Overige</a:t>
                      </a:r>
                      <a:endParaRPr b="0" lang="en-US" sz="2800" spc="-1" strike="noStrike">
                        <a:latin typeface="Arial"/>
                      </a:endParaRPr>
                    </a:p>
                  </a:txBody>
                  <a:tcPr marL="91440" marR="91440">
                    <a:lnL w="2808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gn="r">
                        <a:lnSpc>
                          <a:spcPct val="100000"/>
                        </a:lnSpc>
                        <a:spcBef>
                          <a:spcPts val="561"/>
                        </a:spcBef>
                      </a:pPr>
                      <a:r>
                        <a:rPr b="0" lang="en-US" sz="2800" spc="-1" strike="noStrike">
                          <a:solidFill>
                            <a:srgbClr val="000000"/>
                          </a:solidFill>
                          <a:latin typeface="Times New Roman"/>
                          <a:cs typeface="Times New Roman"/>
                        </a:rPr>
                        <a:t>€ </a:t>
                      </a:r>
                      <a:r>
                        <a:rPr b="0" lang="en-US" sz="2800" spc="-1" strike="noStrike">
                          <a:solidFill>
                            <a:srgbClr val="000000"/>
                          </a:solidFill>
                          <a:latin typeface="Times New Roman"/>
                          <a:cs typeface="Times New Roman"/>
                        </a:rPr>
                        <a:t>2.778</a:t>
                      </a:r>
                      <a:endParaRPr b="0" lang="en-US" sz="2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gn="r">
                        <a:lnSpc>
                          <a:spcPct val="100000"/>
                        </a:lnSpc>
                        <a:spcBef>
                          <a:spcPts val="561"/>
                        </a:spcBef>
                      </a:pPr>
                      <a:r>
                        <a:rPr b="0" lang="en-US" sz="2800" spc="-1" strike="noStrike">
                          <a:solidFill>
                            <a:srgbClr val="000000"/>
                          </a:solidFill>
                          <a:latin typeface="Times New Roman"/>
                          <a:cs typeface="Times New Roman"/>
                        </a:rPr>
                        <a:t>3.092</a:t>
                      </a:r>
                      <a:endParaRPr b="0" lang="en-US" sz="2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gn="r">
                        <a:lnSpc>
                          <a:spcPct val="100000"/>
                        </a:lnSpc>
                        <a:spcBef>
                          <a:spcPts val="561"/>
                        </a:spcBef>
                      </a:pPr>
                      <a:r>
                        <a:rPr b="0" lang="en-US" sz="2800" spc="-1" strike="noStrike">
                          <a:solidFill>
                            <a:srgbClr val="000000"/>
                          </a:solidFill>
                          <a:latin typeface="Times New Roman"/>
                          <a:cs typeface="Times New Roman"/>
                        </a:rPr>
                        <a:t>€ </a:t>
                      </a:r>
                      <a:r>
                        <a:rPr b="0" lang="en-US" sz="2800" spc="-1" strike="noStrike">
                          <a:solidFill>
                            <a:srgbClr val="000000"/>
                          </a:solidFill>
                          <a:latin typeface="Times New Roman"/>
                          <a:cs typeface="Times New Roman"/>
                        </a:rPr>
                        <a:t>0,90</a:t>
                      </a:r>
                      <a:endParaRPr b="0" lang="en-US" sz="2800" spc="-1" strike="noStrike">
                        <a:latin typeface="Arial"/>
                      </a:endParaRPr>
                    </a:p>
                  </a:txBody>
                  <a:tcPr marL="91440" marR="91440">
                    <a:lnL w="12240">
                      <a:solidFill>
                        <a:srgbClr val="000000"/>
                      </a:solidFill>
                    </a:lnL>
                    <a:lnR w="28080">
                      <a:solidFill>
                        <a:srgbClr val="000000"/>
                      </a:solidFill>
                    </a:lnR>
                    <a:lnT w="12240">
                      <a:solidFill>
                        <a:srgbClr val="000000"/>
                      </a:solidFill>
                    </a:lnT>
                    <a:lnB w="12240">
                      <a:solidFill>
                        <a:srgbClr val="000000"/>
                      </a:solidFill>
                    </a:lnB>
                    <a:noFill/>
                  </a:tcPr>
                </a:tc>
              </a:tr>
              <a:tr h="524520">
                <a:tc>
                  <a:txBody>
                    <a:bodyPr>
                      <a:noAutofit/>
                    </a:bodyPr>
                    <a:p>
                      <a:pPr>
                        <a:lnSpc>
                          <a:spcPct val="100000"/>
                        </a:lnSpc>
                        <a:spcBef>
                          <a:spcPts val="561"/>
                        </a:spcBef>
                      </a:pPr>
                      <a:r>
                        <a:rPr b="0" lang="en-US" sz="2800" spc="-1" strike="noStrike">
                          <a:solidFill>
                            <a:srgbClr val="000000"/>
                          </a:solidFill>
                          <a:latin typeface="Times New Roman"/>
                          <a:cs typeface="Times New Roman"/>
                        </a:rPr>
                        <a:t>Totaal</a:t>
                      </a:r>
                      <a:endParaRPr b="0" lang="en-US" sz="2800" spc="-1" strike="noStrike">
                        <a:latin typeface="Arial"/>
                      </a:endParaRPr>
                    </a:p>
                  </a:txBody>
                  <a:tcPr marL="91440" marR="91440">
                    <a:lnL w="28080">
                      <a:solidFill>
                        <a:srgbClr val="000000"/>
                      </a:solidFill>
                    </a:lnL>
                    <a:lnR w="12240">
                      <a:solidFill>
                        <a:srgbClr val="000000"/>
                      </a:solidFill>
                    </a:lnR>
                    <a:lnT w="12240">
                      <a:solidFill>
                        <a:srgbClr val="000000"/>
                      </a:solidFill>
                    </a:lnT>
                    <a:lnB w="28080">
                      <a:solidFill>
                        <a:srgbClr val="000000"/>
                      </a:solidFill>
                    </a:lnB>
                    <a:noFill/>
                  </a:tcPr>
                </a:tc>
                <a:tc>
                  <a:txBody>
                    <a:bodyPr>
                      <a:noAutofit/>
                    </a:bodyPr>
                    <a:p>
                      <a:pPr algn="r">
                        <a:lnSpc>
                          <a:spcPct val="100000"/>
                        </a:lnSpc>
                        <a:spcBef>
                          <a:spcPts val="561"/>
                        </a:spcBef>
                      </a:pPr>
                      <a:r>
                        <a:rPr b="0" lang="en-US" sz="2800" spc="-1" strike="noStrike">
                          <a:solidFill>
                            <a:srgbClr val="000000"/>
                          </a:solidFill>
                          <a:latin typeface="Times New Roman"/>
                          <a:cs typeface="Times New Roman"/>
                        </a:rPr>
                        <a:t>€ </a:t>
                      </a:r>
                      <a:r>
                        <a:rPr b="0" lang="en-US" sz="2800" spc="-1" strike="noStrike">
                          <a:solidFill>
                            <a:srgbClr val="000000"/>
                          </a:solidFill>
                          <a:latin typeface="Times New Roman"/>
                          <a:cs typeface="Times New Roman"/>
                        </a:rPr>
                        <a:t>839.559</a:t>
                      </a:r>
                      <a:endParaRPr b="0" lang="en-US" sz="2800" spc="-1" strike="noStrike">
                        <a:latin typeface="Arial"/>
                      </a:endParaRPr>
                    </a:p>
                  </a:txBody>
                  <a:tcPr marL="91440" marR="91440">
                    <a:lnL w="12240">
                      <a:solidFill>
                        <a:srgbClr val="000000"/>
                      </a:solidFill>
                    </a:lnL>
                    <a:lnR w="12240">
                      <a:solidFill>
                        <a:srgbClr val="000000"/>
                      </a:solidFill>
                    </a:lnR>
                    <a:lnT w="12240">
                      <a:solidFill>
                        <a:srgbClr val="000000"/>
                      </a:solidFill>
                    </a:lnT>
                    <a:lnB w="28080">
                      <a:solidFill>
                        <a:srgbClr val="000000"/>
                      </a:solidFill>
                    </a:lnB>
                    <a:noFill/>
                  </a:tcPr>
                </a:tc>
                <a:tc>
                  <a:txBody>
                    <a:bodyPr>
                      <a:noAutofit/>
                    </a:bodyPr>
                    <a:p>
                      <a:pPr algn="r">
                        <a:lnSpc>
                          <a:spcPct val="100000"/>
                        </a:lnSpc>
                        <a:spcBef>
                          <a:spcPts val="561"/>
                        </a:spcBef>
                      </a:pPr>
                      <a:r>
                        <a:rPr b="0" lang="en-US" sz="2800" spc="-1" strike="noStrike">
                          <a:solidFill>
                            <a:srgbClr val="000000"/>
                          </a:solidFill>
                          <a:latin typeface="Times New Roman"/>
                          <a:cs typeface="Times New Roman"/>
                        </a:rPr>
                        <a:t>34.839</a:t>
                      </a:r>
                      <a:endParaRPr b="0" lang="en-US" sz="2800" spc="-1" strike="noStrike">
                        <a:latin typeface="Arial"/>
                      </a:endParaRPr>
                    </a:p>
                  </a:txBody>
                  <a:tcPr marL="91440" marR="91440">
                    <a:lnL w="12240">
                      <a:solidFill>
                        <a:srgbClr val="000000"/>
                      </a:solidFill>
                    </a:lnL>
                    <a:lnR w="12240">
                      <a:solidFill>
                        <a:srgbClr val="000000"/>
                      </a:solidFill>
                    </a:lnR>
                    <a:lnT w="12240">
                      <a:solidFill>
                        <a:srgbClr val="000000"/>
                      </a:solidFill>
                    </a:lnT>
                    <a:lnB w="28080">
                      <a:solidFill>
                        <a:srgbClr val="000000"/>
                      </a:solidFill>
                    </a:lnB>
                    <a:noFill/>
                  </a:tcPr>
                </a:tc>
                <a:tc>
                  <a:txBody>
                    <a:bodyPr>
                      <a:noAutofit/>
                    </a:bodyPr>
                    <a:p>
                      <a:pPr algn="r">
                        <a:lnSpc>
                          <a:spcPct val="100000"/>
                        </a:lnSpc>
                        <a:spcBef>
                          <a:spcPts val="561"/>
                        </a:spcBef>
                      </a:pPr>
                      <a:r>
                        <a:rPr b="0" lang="en-US" sz="2800" spc="-1" strike="noStrike">
                          <a:solidFill>
                            <a:srgbClr val="000000"/>
                          </a:solidFill>
                          <a:latin typeface="Times New Roman"/>
                          <a:cs typeface="Times New Roman"/>
                        </a:rPr>
                        <a:t>€ </a:t>
                      </a:r>
                      <a:r>
                        <a:rPr b="0" lang="en-US" sz="2800" spc="-1" strike="noStrike">
                          <a:solidFill>
                            <a:srgbClr val="000000"/>
                          </a:solidFill>
                          <a:latin typeface="Times New Roman"/>
                          <a:cs typeface="Times New Roman"/>
                        </a:rPr>
                        <a:t>24,10</a:t>
                      </a:r>
                      <a:endParaRPr b="0" lang="en-US" sz="2800" spc="-1" strike="noStrike">
                        <a:latin typeface="Arial"/>
                      </a:endParaRPr>
                    </a:p>
                  </a:txBody>
                  <a:tcPr marL="91440" marR="91440">
                    <a:lnL w="12240">
                      <a:solidFill>
                        <a:srgbClr val="000000"/>
                      </a:solidFill>
                    </a:lnL>
                    <a:lnR w="28080">
                      <a:solidFill>
                        <a:srgbClr val="000000"/>
                      </a:solidFill>
                    </a:lnR>
                    <a:lnT w="12240">
                      <a:solidFill>
                        <a:srgbClr val="000000"/>
                      </a:solidFill>
                    </a:lnT>
                    <a:lnB w="28080">
                      <a:solidFill>
                        <a:srgbClr val="000000"/>
                      </a:solidFill>
                    </a:lnB>
                    <a:noFill/>
                  </a:tcPr>
                </a:tc>
              </a:tr>
            </a:tbl>
          </a:graphicData>
        </a:graphic>
      </p:graphicFrame>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3" name="TextShape 1"/>
          <p:cNvSpPr txBox="1"/>
          <p:nvPr/>
        </p:nvSpPr>
        <p:spPr>
          <a:xfrm>
            <a:off x="3124080" y="6248520"/>
            <a:ext cx="2895120" cy="456840"/>
          </a:xfrm>
          <a:prstGeom prst="rect">
            <a:avLst/>
          </a:prstGeom>
          <a:noFill/>
          <a:ln>
            <a:noFill/>
          </a:ln>
        </p:spPr>
        <p:txBody>
          <a:bodyPr>
            <a:noAutofit/>
          </a:bodyPr>
          <a:p>
            <a:endParaRPr b="0" lang="en-US" sz="2400" spc="-1" strike="noStrike">
              <a:latin typeface="Times New Roman"/>
            </a:endParaRPr>
          </a:p>
        </p:txBody>
      </p:sp>
      <p:sp>
        <p:nvSpPr>
          <p:cNvPr id="334" name="TextShape 2"/>
          <p:cNvSpPr txBox="1"/>
          <p:nvPr/>
        </p:nvSpPr>
        <p:spPr>
          <a:xfrm>
            <a:off x="6553080" y="6248520"/>
            <a:ext cx="1904760" cy="456840"/>
          </a:xfrm>
          <a:prstGeom prst="rect">
            <a:avLst/>
          </a:prstGeom>
          <a:noFill/>
          <a:ln>
            <a:noFill/>
          </a:ln>
        </p:spPr>
        <p:txBody>
          <a:bodyPr>
            <a:noAutofit/>
          </a:bodyPr>
          <a:p>
            <a:pPr algn="r">
              <a:lnSpc>
                <a:spcPct val="100000"/>
              </a:lnSpc>
            </a:pPr>
            <a:fld id="{DC1E83BD-9EA9-4B81-B316-ED7997213223}" type="slidenum">
              <a:rPr b="0" lang="en-US" sz="1400" spc="-1" strike="noStrike">
                <a:solidFill>
                  <a:srgbClr val="000000"/>
                </a:solidFill>
                <a:latin typeface="Times New Roman"/>
                <a:cs typeface="Times New Roman"/>
              </a:rPr>
              <a:t>&lt;number&gt;</a:t>
            </a:fld>
            <a:endParaRPr b="0" lang="en-US" sz="1400" spc="-1" strike="noStrike">
              <a:latin typeface="Times New Roman"/>
            </a:endParaRPr>
          </a:p>
        </p:txBody>
      </p:sp>
      <p:sp>
        <p:nvSpPr>
          <p:cNvPr id="335" name="TextShape 3"/>
          <p:cNvSpPr txBox="1"/>
          <p:nvPr/>
        </p:nvSpPr>
        <p:spPr>
          <a:xfrm>
            <a:off x="684360" y="404640"/>
            <a:ext cx="7773480" cy="1140840"/>
          </a:xfrm>
          <a:prstGeom prst="rect">
            <a:avLst/>
          </a:prstGeom>
          <a:noFill/>
          <a:ln>
            <a:noFill/>
          </a:ln>
        </p:spPr>
        <p:txBody>
          <a:bodyPr anchor="ctr">
            <a:noAutofit/>
          </a:bodyPr>
          <a:p>
            <a:pPr algn="ctr">
              <a:lnSpc>
                <a:spcPct val="100000"/>
              </a:lnSpc>
            </a:pPr>
            <a:r>
              <a:rPr b="1" lang="en-US" sz="3600" spc="-1" strike="noStrike">
                <a:solidFill>
                  <a:srgbClr val="0000ff"/>
                </a:solidFill>
                <a:latin typeface="Times New Roman"/>
                <a:cs typeface="Times New Roman"/>
              </a:rPr>
              <a:t>Individuele uitkeringen per portie</a:t>
            </a:r>
            <a:br/>
            <a:r>
              <a:rPr b="0" lang="en-US" sz="2800" spc="-1" strike="noStrike">
                <a:solidFill>
                  <a:srgbClr val="0000ff"/>
                </a:solidFill>
                <a:latin typeface="Times New Roman"/>
                <a:cs typeface="Times New Roman"/>
              </a:rPr>
              <a:t>Totaal aantal porties: 26.342</a:t>
            </a:r>
            <a:endParaRPr b="0" lang="en-US" sz="2800" spc="-1" strike="noStrike">
              <a:solidFill>
                <a:srgbClr val="000000"/>
              </a:solidFill>
              <a:latin typeface="Times New Roman"/>
            </a:endParaRPr>
          </a:p>
        </p:txBody>
      </p:sp>
      <p:graphicFrame>
        <p:nvGraphicFramePr>
          <p:cNvPr id="336" name="Table 4"/>
          <p:cNvGraphicFramePr/>
          <p:nvPr/>
        </p:nvGraphicFramePr>
        <p:xfrm>
          <a:off x="611280" y="1845000"/>
          <a:ext cx="8064000" cy="4104000"/>
        </p:xfrm>
        <a:graphic>
          <a:graphicData uri="http://schemas.openxmlformats.org/drawingml/2006/table">
            <a:tbl>
              <a:tblPr/>
              <a:tblGrid>
                <a:gridCol w="2808000"/>
                <a:gridCol w="1657080"/>
                <a:gridCol w="1800000"/>
                <a:gridCol w="1798920"/>
              </a:tblGrid>
              <a:tr h="873000">
                <a:tc>
                  <a:txBody>
                    <a:bodyPr anchor="ctr">
                      <a:noAutofit/>
                    </a:bodyPr>
                    <a:p>
                      <a:pPr>
                        <a:lnSpc>
                          <a:spcPct val="100000"/>
                        </a:lnSpc>
                        <a:spcBef>
                          <a:spcPts val="561"/>
                        </a:spcBef>
                      </a:pPr>
                      <a:r>
                        <a:rPr b="1" lang="en-US" sz="2800" spc="-1" strike="noStrike">
                          <a:solidFill>
                            <a:srgbClr val="000000"/>
                          </a:solidFill>
                          <a:latin typeface="Times New Roman"/>
                          <a:cs typeface="Times New Roman"/>
                        </a:rPr>
                        <a:t>Rondes</a:t>
                      </a:r>
                      <a:endParaRPr b="0" lang="en-US" sz="2800" spc="-1" strike="noStrike">
                        <a:latin typeface="Arial"/>
                      </a:endParaRPr>
                    </a:p>
                  </a:txBody>
                  <a:tcPr marL="91440" marR="91440">
                    <a:lnL w="28080">
                      <a:solidFill>
                        <a:srgbClr val="000000"/>
                      </a:solidFill>
                    </a:lnL>
                    <a:lnR w="12240">
                      <a:solidFill>
                        <a:srgbClr val="000000"/>
                      </a:solidFill>
                    </a:lnR>
                    <a:lnT w="28080">
                      <a:solidFill>
                        <a:srgbClr val="000000"/>
                      </a:solidFill>
                    </a:lnT>
                    <a:lnB w="12240">
                      <a:solidFill>
                        <a:srgbClr val="000000"/>
                      </a:solidFill>
                    </a:lnB>
                    <a:noFill/>
                  </a:tcPr>
                </a:tc>
                <a:tc>
                  <a:txBody>
                    <a:bodyPr anchor="ctr">
                      <a:noAutofit/>
                    </a:bodyPr>
                    <a:p>
                      <a:pPr algn="ctr">
                        <a:lnSpc>
                          <a:spcPct val="100000"/>
                        </a:lnSpc>
                        <a:spcBef>
                          <a:spcPts val="561"/>
                        </a:spcBef>
                      </a:pPr>
                      <a:r>
                        <a:rPr b="1" lang="en-US" sz="2800" spc="-1" strike="noStrike">
                          <a:solidFill>
                            <a:srgbClr val="000000"/>
                          </a:solidFill>
                          <a:latin typeface="Times New Roman"/>
                          <a:cs typeface="Times New Roman"/>
                        </a:rPr>
                        <a:t>SMO</a:t>
                      </a:r>
                      <a:endParaRPr b="0" lang="en-US" sz="2800" spc="-1" strike="noStrike">
                        <a:latin typeface="Arial"/>
                      </a:endParaRPr>
                    </a:p>
                  </a:txBody>
                  <a:tcPr marL="91440" marR="91440">
                    <a:lnL w="12240">
                      <a:solidFill>
                        <a:srgbClr val="000000"/>
                      </a:solidFill>
                    </a:lnL>
                    <a:lnR w="12240">
                      <a:solidFill>
                        <a:srgbClr val="000000"/>
                      </a:solidFill>
                    </a:lnR>
                    <a:lnT w="28080">
                      <a:solidFill>
                        <a:srgbClr val="000000"/>
                      </a:solidFill>
                    </a:lnT>
                    <a:lnB w="12240">
                      <a:solidFill>
                        <a:srgbClr val="000000"/>
                      </a:solidFill>
                    </a:lnB>
                    <a:noFill/>
                  </a:tcPr>
                </a:tc>
                <a:tc>
                  <a:txBody>
                    <a:bodyPr anchor="ctr">
                      <a:noAutofit/>
                    </a:bodyPr>
                    <a:p>
                      <a:pPr algn="ctr">
                        <a:lnSpc>
                          <a:spcPct val="100000"/>
                        </a:lnSpc>
                        <a:spcBef>
                          <a:spcPts val="561"/>
                        </a:spcBef>
                      </a:pPr>
                      <a:r>
                        <a:rPr b="1" lang="en-US" sz="2800" spc="-1" strike="noStrike">
                          <a:solidFill>
                            <a:srgbClr val="000000"/>
                          </a:solidFill>
                          <a:latin typeface="Times New Roman"/>
                          <a:cs typeface="Times New Roman"/>
                        </a:rPr>
                        <a:t>SIM</a:t>
                      </a:r>
                      <a:endParaRPr b="0" lang="en-US" sz="2800" spc="-1" strike="noStrike">
                        <a:latin typeface="Arial"/>
                      </a:endParaRPr>
                    </a:p>
                  </a:txBody>
                  <a:tcPr marL="91440" marR="91440">
                    <a:lnL w="12240">
                      <a:solidFill>
                        <a:srgbClr val="000000"/>
                      </a:solidFill>
                    </a:lnL>
                    <a:lnR w="12240">
                      <a:solidFill>
                        <a:srgbClr val="000000"/>
                      </a:solidFill>
                    </a:lnR>
                    <a:lnT w="28080">
                      <a:solidFill>
                        <a:srgbClr val="000000"/>
                      </a:solidFill>
                    </a:lnT>
                    <a:lnB w="12240">
                      <a:solidFill>
                        <a:srgbClr val="000000"/>
                      </a:solidFill>
                    </a:lnB>
                    <a:noFill/>
                  </a:tcPr>
                </a:tc>
                <a:tc>
                  <a:txBody>
                    <a:bodyPr anchor="ctr">
                      <a:noAutofit/>
                    </a:bodyPr>
                    <a:p>
                      <a:pPr algn="ctr">
                        <a:lnSpc>
                          <a:spcPct val="100000"/>
                        </a:lnSpc>
                        <a:spcBef>
                          <a:spcPts val="561"/>
                        </a:spcBef>
                      </a:pPr>
                      <a:r>
                        <a:rPr b="1" lang="en-US" sz="2800" spc="-1" strike="noStrike">
                          <a:solidFill>
                            <a:srgbClr val="000000"/>
                          </a:solidFill>
                          <a:latin typeface="Times New Roman"/>
                          <a:cs typeface="Times New Roman"/>
                        </a:rPr>
                        <a:t>TOTAAL</a:t>
                      </a:r>
                      <a:endParaRPr b="0" lang="en-US" sz="2800" spc="-1" strike="noStrike">
                        <a:latin typeface="Arial"/>
                      </a:endParaRPr>
                    </a:p>
                  </a:txBody>
                  <a:tcPr marL="91440" marR="91440">
                    <a:lnL w="12240">
                      <a:solidFill>
                        <a:srgbClr val="000000"/>
                      </a:solidFill>
                    </a:lnL>
                    <a:lnR w="28080">
                      <a:solidFill>
                        <a:srgbClr val="000000"/>
                      </a:solidFill>
                    </a:lnR>
                    <a:lnT w="28080">
                      <a:solidFill>
                        <a:srgbClr val="000000"/>
                      </a:solidFill>
                    </a:lnT>
                    <a:lnB w="12240">
                      <a:solidFill>
                        <a:srgbClr val="000000"/>
                      </a:solidFill>
                    </a:lnB>
                    <a:noFill/>
                  </a:tcPr>
                </a:tc>
              </a:tr>
              <a:tr h="794160">
                <a:tc>
                  <a:txBody>
                    <a:bodyPr anchor="ctr">
                      <a:noAutofit/>
                    </a:bodyPr>
                    <a:p>
                      <a:pPr>
                        <a:lnSpc>
                          <a:spcPct val="100000"/>
                        </a:lnSpc>
                        <a:spcBef>
                          <a:spcPts val="561"/>
                        </a:spcBef>
                      </a:pPr>
                      <a:r>
                        <a:rPr b="0" lang="en-US" sz="2800" spc="-1" strike="noStrike">
                          <a:solidFill>
                            <a:srgbClr val="000000"/>
                          </a:solidFill>
                          <a:latin typeface="Times New Roman"/>
                          <a:cs typeface="Times New Roman"/>
                        </a:rPr>
                        <a:t>1e ronde (</a:t>
                      </a:r>
                      <a:r>
                        <a:rPr b="0" lang="en-US" sz="2000" spc="-1" strike="noStrike">
                          <a:solidFill>
                            <a:srgbClr val="000000"/>
                          </a:solidFill>
                          <a:latin typeface="Times New Roman"/>
                          <a:cs typeface="Times New Roman"/>
                        </a:rPr>
                        <a:t>2000/2001)</a:t>
                      </a:r>
                      <a:endParaRPr b="0" lang="en-US" sz="2000" spc="-1" strike="noStrike">
                        <a:latin typeface="Arial"/>
                      </a:endParaRPr>
                    </a:p>
                  </a:txBody>
                  <a:tcPr marL="91440" marR="91440">
                    <a:lnL w="28080">
                      <a:solidFill>
                        <a:srgbClr val="000000"/>
                      </a:solidFill>
                    </a:lnL>
                    <a:lnR w="12240">
                      <a:solidFill>
                        <a:srgbClr val="000000"/>
                      </a:solidFill>
                    </a:lnR>
                    <a:lnT w="12240">
                      <a:solidFill>
                        <a:srgbClr val="000000"/>
                      </a:solidFill>
                    </a:lnT>
                    <a:lnB w="12240">
                      <a:solidFill>
                        <a:srgbClr val="000000"/>
                      </a:solidFill>
                    </a:lnB>
                    <a:noFill/>
                  </a:tcPr>
                </a:tc>
                <a:tc>
                  <a:txBody>
                    <a:bodyPr anchor="ctr">
                      <a:noAutofit/>
                    </a:bodyPr>
                    <a:p>
                      <a:pPr algn="ctr">
                        <a:lnSpc>
                          <a:spcPct val="100000"/>
                        </a:lnSpc>
                        <a:spcBef>
                          <a:spcPts val="561"/>
                        </a:spcBef>
                      </a:pPr>
                      <a:r>
                        <a:rPr b="0" lang="en-US" sz="2800" spc="-1" strike="noStrike">
                          <a:solidFill>
                            <a:srgbClr val="000000"/>
                          </a:solidFill>
                          <a:latin typeface="Times New Roman"/>
                          <a:cs typeface="Times New Roman"/>
                        </a:rPr>
                        <a:t>€</a:t>
                      </a:r>
                      <a:r>
                        <a:rPr b="0" lang="en-US" sz="2800" spc="-1" strike="noStrike">
                          <a:solidFill>
                            <a:srgbClr val="000000"/>
                          </a:solidFill>
                          <a:latin typeface="Times New Roman"/>
                          <a:cs typeface="Times New Roman"/>
                        </a:rPr>
                        <a:t>3.812</a:t>
                      </a:r>
                      <a:endParaRPr b="0" lang="en-US" sz="2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xBody>
                    <a:bodyPr anchor="ctr">
                      <a:noAutofit/>
                    </a:bodyPr>
                    <a:p>
                      <a:pPr algn="ctr">
                        <a:lnSpc>
                          <a:spcPct val="100000"/>
                        </a:lnSpc>
                        <a:spcBef>
                          <a:spcPts val="561"/>
                        </a:spcBef>
                      </a:pPr>
                      <a:r>
                        <a:rPr b="0" lang="en-US" sz="2800" spc="-1" strike="noStrike">
                          <a:solidFill>
                            <a:srgbClr val="000000"/>
                          </a:solidFill>
                          <a:latin typeface="Times New Roman"/>
                          <a:cs typeface="Times New Roman"/>
                        </a:rPr>
                        <a:t>€</a:t>
                      </a:r>
                      <a:r>
                        <a:rPr b="0" lang="en-US" sz="2800" spc="-1" strike="noStrike">
                          <a:solidFill>
                            <a:srgbClr val="000000"/>
                          </a:solidFill>
                          <a:latin typeface="Times New Roman"/>
                          <a:cs typeface="Times New Roman"/>
                        </a:rPr>
                        <a:t>2.541</a:t>
                      </a:r>
                      <a:endParaRPr b="0" lang="en-US" sz="2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xBody>
                    <a:bodyPr anchor="ctr">
                      <a:noAutofit/>
                    </a:bodyPr>
                    <a:p>
                      <a:pPr algn="ctr">
                        <a:lnSpc>
                          <a:spcPct val="100000"/>
                        </a:lnSpc>
                        <a:spcBef>
                          <a:spcPts val="561"/>
                        </a:spcBef>
                      </a:pPr>
                      <a:r>
                        <a:rPr b="0" lang="en-US" sz="2800" spc="-1" strike="noStrike">
                          <a:solidFill>
                            <a:srgbClr val="000000"/>
                          </a:solidFill>
                          <a:latin typeface="Times New Roman"/>
                          <a:cs typeface="Times New Roman"/>
                        </a:rPr>
                        <a:t>  €</a:t>
                      </a:r>
                      <a:r>
                        <a:rPr b="0" lang="en-US" sz="2800" spc="-1" strike="noStrike">
                          <a:solidFill>
                            <a:srgbClr val="000000"/>
                          </a:solidFill>
                          <a:latin typeface="Times New Roman"/>
                          <a:cs typeface="Times New Roman"/>
                        </a:rPr>
                        <a:t>6.353</a:t>
                      </a:r>
                      <a:endParaRPr b="0" lang="en-US" sz="2800" spc="-1" strike="noStrike">
                        <a:latin typeface="Arial"/>
                      </a:endParaRPr>
                    </a:p>
                  </a:txBody>
                  <a:tcPr marL="91440" marR="91440">
                    <a:lnL w="12240">
                      <a:solidFill>
                        <a:srgbClr val="000000"/>
                      </a:solidFill>
                    </a:lnL>
                    <a:lnR w="28080">
                      <a:solidFill>
                        <a:srgbClr val="000000"/>
                      </a:solidFill>
                    </a:lnR>
                    <a:lnT w="12240">
                      <a:solidFill>
                        <a:srgbClr val="000000"/>
                      </a:solidFill>
                    </a:lnT>
                    <a:lnB w="12240">
                      <a:solidFill>
                        <a:srgbClr val="000000"/>
                      </a:solidFill>
                    </a:lnB>
                    <a:noFill/>
                  </a:tcPr>
                </a:tc>
              </a:tr>
              <a:tr h="771480">
                <a:tc>
                  <a:txBody>
                    <a:bodyPr anchor="ctr">
                      <a:noAutofit/>
                    </a:bodyPr>
                    <a:p>
                      <a:pPr>
                        <a:lnSpc>
                          <a:spcPct val="100000"/>
                        </a:lnSpc>
                        <a:spcBef>
                          <a:spcPts val="561"/>
                        </a:spcBef>
                      </a:pPr>
                      <a:r>
                        <a:rPr b="0" lang="en-US" sz="2800" spc="-1" strike="noStrike">
                          <a:solidFill>
                            <a:srgbClr val="000000"/>
                          </a:solidFill>
                          <a:latin typeface="Times New Roman"/>
                          <a:cs typeface="Times New Roman"/>
                        </a:rPr>
                        <a:t>2e ronde </a:t>
                      </a:r>
                      <a:r>
                        <a:rPr b="0" lang="en-US" sz="2000" spc="-1" strike="noStrike">
                          <a:solidFill>
                            <a:srgbClr val="000000"/>
                          </a:solidFill>
                          <a:latin typeface="Times New Roman"/>
                          <a:cs typeface="Times New Roman"/>
                        </a:rPr>
                        <a:t>(2002)</a:t>
                      </a:r>
                      <a:endParaRPr b="0" lang="en-US" sz="2000" spc="-1" strike="noStrike">
                        <a:latin typeface="Arial"/>
                      </a:endParaRPr>
                    </a:p>
                  </a:txBody>
                  <a:tcPr marL="91440" marR="91440">
                    <a:lnL w="28080">
                      <a:solidFill>
                        <a:srgbClr val="000000"/>
                      </a:solidFill>
                    </a:lnL>
                    <a:lnR w="12240">
                      <a:solidFill>
                        <a:srgbClr val="000000"/>
                      </a:solidFill>
                    </a:lnR>
                    <a:lnT w="12240">
                      <a:solidFill>
                        <a:srgbClr val="000000"/>
                      </a:solidFill>
                    </a:lnT>
                    <a:lnB w="12240">
                      <a:solidFill>
                        <a:srgbClr val="000000"/>
                      </a:solidFill>
                    </a:lnB>
                    <a:noFill/>
                  </a:tcPr>
                </a:tc>
                <a:tc>
                  <a:txBody>
                    <a:bodyPr anchor="ctr">
                      <a:noAutofit/>
                    </a:bodyPr>
                    <a:p>
                      <a:pPr algn="ctr">
                        <a:lnSpc>
                          <a:spcPct val="100000"/>
                        </a:lnSpc>
                        <a:spcBef>
                          <a:spcPts val="561"/>
                        </a:spcBef>
                      </a:pPr>
                      <a:r>
                        <a:rPr b="0" lang="en-US" sz="2800" spc="-1" strike="noStrike">
                          <a:solidFill>
                            <a:srgbClr val="000000"/>
                          </a:solidFill>
                          <a:latin typeface="Times New Roman"/>
                          <a:cs typeface="Times New Roman"/>
                        </a:rPr>
                        <a:t>€</a:t>
                      </a:r>
                      <a:r>
                        <a:rPr b="0" lang="en-US" sz="2800" spc="-1" strike="noStrike">
                          <a:solidFill>
                            <a:srgbClr val="000000"/>
                          </a:solidFill>
                          <a:latin typeface="Times New Roman"/>
                          <a:cs typeface="Times New Roman"/>
                        </a:rPr>
                        <a:t>1.328</a:t>
                      </a:r>
                      <a:endParaRPr b="0" lang="en-US" sz="2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xBody>
                    <a:bodyPr anchor="ctr">
                      <a:noAutofit/>
                    </a:bodyPr>
                    <a:p>
                      <a:pPr algn="ctr">
                        <a:lnSpc>
                          <a:spcPct val="100000"/>
                        </a:lnSpc>
                        <a:spcBef>
                          <a:spcPts val="561"/>
                        </a:spcBef>
                      </a:pPr>
                      <a:r>
                        <a:rPr b="0" lang="en-US" sz="2800" spc="-1" strike="noStrike">
                          <a:solidFill>
                            <a:srgbClr val="000000"/>
                          </a:solidFill>
                          <a:latin typeface="Times New Roman"/>
                          <a:cs typeface="Times New Roman"/>
                        </a:rPr>
                        <a:t>   €</a:t>
                      </a:r>
                      <a:r>
                        <a:rPr b="0" lang="en-US" sz="2800" spc="-1" strike="noStrike">
                          <a:solidFill>
                            <a:srgbClr val="000000"/>
                          </a:solidFill>
                          <a:latin typeface="Times New Roman"/>
                          <a:cs typeface="Times New Roman"/>
                        </a:rPr>
                        <a:t>796</a:t>
                      </a:r>
                      <a:endParaRPr b="0" lang="en-US" sz="2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xBody>
                    <a:bodyPr anchor="ctr">
                      <a:noAutofit/>
                    </a:bodyPr>
                    <a:p>
                      <a:pPr algn="ctr">
                        <a:lnSpc>
                          <a:spcPct val="100000"/>
                        </a:lnSpc>
                        <a:spcBef>
                          <a:spcPts val="561"/>
                        </a:spcBef>
                      </a:pPr>
                      <a:r>
                        <a:rPr b="0" lang="en-US" sz="2800" spc="-1" strike="noStrike">
                          <a:solidFill>
                            <a:srgbClr val="000000"/>
                          </a:solidFill>
                          <a:latin typeface="Times New Roman"/>
                          <a:cs typeface="Times New Roman"/>
                        </a:rPr>
                        <a:t>  €</a:t>
                      </a:r>
                      <a:r>
                        <a:rPr b="0" lang="en-US" sz="2800" spc="-1" strike="noStrike">
                          <a:solidFill>
                            <a:srgbClr val="000000"/>
                          </a:solidFill>
                          <a:latin typeface="Times New Roman"/>
                          <a:cs typeface="Times New Roman"/>
                        </a:rPr>
                        <a:t>2.124</a:t>
                      </a:r>
                      <a:endParaRPr b="0" lang="en-US" sz="2800" spc="-1" strike="noStrike">
                        <a:latin typeface="Arial"/>
                      </a:endParaRPr>
                    </a:p>
                  </a:txBody>
                  <a:tcPr marL="91440" marR="91440">
                    <a:lnL w="12240">
                      <a:solidFill>
                        <a:srgbClr val="000000"/>
                      </a:solidFill>
                    </a:lnL>
                    <a:lnR w="28080">
                      <a:solidFill>
                        <a:srgbClr val="000000"/>
                      </a:solidFill>
                    </a:lnR>
                    <a:lnT w="12240">
                      <a:solidFill>
                        <a:srgbClr val="000000"/>
                      </a:solidFill>
                    </a:lnT>
                    <a:lnB w="12240">
                      <a:solidFill>
                        <a:srgbClr val="000000"/>
                      </a:solidFill>
                    </a:lnB>
                    <a:noFill/>
                  </a:tcPr>
                </a:tc>
              </a:tr>
              <a:tr h="792360">
                <a:tc>
                  <a:txBody>
                    <a:bodyPr anchor="ctr">
                      <a:noAutofit/>
                    </a:bodyPr>
                    <a:p>
                      <a:pPr>
                        <a:lnSpc>
                          <a:spcPct val="100000"/>
                        </a:lnSpc>
                        <a:spcBef>
                          <a:spcPts val="561"/>
                        </a:spcBef>
                      </a:pPr>
                      <a:r>
                        <a:rPr b="0" lang="en-US" sz="2800" spc="-1" strike="noStrike">
                          <a:solidFill>
                            <a:srgbClr val="000000"/>
                          </a:solidFill>
                          <a:latin typeface="Times New Roman"/>
                          <a:cs typeface="Times New Roman"/>
                        </a:rPr>
                        <a:t>3e ronde </a:t>
                      </a:r>
                      <a:r>
                        <a:rPr b="0" lang="en-US" sz="2000" spc="-1" strike="noStrike">
                          <a:solidFill>
                            <a:srgbClr val="000000"/>
                          </a:solidFill>
                          <a:latin typeface="Times New Roman"/>
                          <a:cs typeface="Times New Roman"/>
                        </a:rPr>
                        <a:t>(2003)</a:t>
                      </a:r>
                      <a:endParaRPr b="0" lang="en-US" sz="2000" spc="-1" strike="noStrike">
                        <a:latin typeface="Arial"/>
                      </a:endParaRPr>
                    </a:p>
                  </a:txBody>
                  <a:tcPr marL="91440" marR="91440">
                    <a:lnL w="28080">
                      <a:solidFill>
                        <a:srgbClr val="000000"/>
                      </a:solidFill>
                    </a:lnL>
                    <a:lnR w="12240">
                      <a:solidFill>
                        <a:srgbClr val="000000"/>
                      </a:solidFill>
                    </a:lnR>
                    <a:lnT w="12240">
                      <a:solidFill>
                        <a:srgbClr val="000000"/>
                      </a:solidFill>
                    </a:lnT>
                    <a:lnB w="12240">
                      <a:solidFill>
                        <a:srgbClr val="000000"/>
                      </a:solidFill>
                    </a:lnB>
                    <a:noFill/>
                  </a:tcPr>
                </a:tc>
                <a:tc>
                  <a:txBody>
                    <a:bodyPr anchor="ctr">
                      <a:noAutofit/>
                    </a:bodyPr>
                    <a:p>
                      <a:pPr algn="ctr">
                        <a:lnSpc>
                          <a:spcPct val="100000"/>
                        </a:lnSpc>
                        <a:spcBef>
                          <a:spcPts val="561"/>
                        </a:spcBef>
                      </a:pPr>
                      <a:r>
                        <a:rPr b="0" lang="en-US" sz="2800" spc="-1" strike="noStrike">
                          <a:solidFill>
                            <a:srgbClr val="000000"/>
                          </a:solidFill>
                          <a:latin typeface="Times New Roman"/>
                          <a:cs typeface="Times New Roman"/>
                        </a:rPr>
                        <a:t>   €</a:t>
                      </a:r>
                      <a:r>
                        <a:rPr b="0" lang="en-US" sz="2800" spc="-1" strike="noStrike">
                          <a:solidFill>
                            <a:srgbClr val="000000"/>
                          </a:solidFill>
                          <a:latin typeface="Times New Roman"/>
                          <a:cs typeface="Times New Roman"/>
                        </a:rPr>
                        <a:t>240</a:t>
                      </a:r>
                      <a:endParaRPr b="0" lang="en-US" sz="2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xBody>
                    <a:bodyPr anchor="ctr">
                      <a:noAutofit/>
                    </a:bodyPr>
                    <a:p>
                      <a:pPr algn="ctr">
                        <a:lnSpc>
                          <a:spcPct val="100000"/>
                        </a:lnSpc>
                        <a:spcBef>
                          <a:spcPts val="561"/>
                        </a:spcBef>
                      </a:pPr>
                      <a:r>
                        <a:rPr b="0" lang="en-US" sz="2800" spc="-1" strike="noStrike">
                          <a:solidFill>
                            <a:srgbClr val="000000"/>
                          </a:solidFill>
                          <a:latin typeface="Times New Roman"/>
                          <a:cs typeface="Times New Roman"/>
                        </a:rPr>
                        <a:t>€</a:t>
                      </a:r>
                      <a:r>
                        <a:rPr b="0" lang="en-US" sz="2800" spc="-1" strike="noStrike">
                          <a:solidFill>
                            <a:srgbClr val="000000"/>
                          </a:solidFill>
                          <a:latin typeface="Times New Roman"/>
                          <a:cs typeface="Times New Roman"/>
                        </a:rPr>
                        <a:t>1.465</a:t>
                      </a:r>
                      <a:endParaRPr b="0" lang="en-US" sz="2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xBody>
                    <a:bodyPr anchor="ctr">
                      <a:noAutofit/>
                    </a:bodyPr>
                    <a:p>
                      <a:pPr algn="ctr">
                        <a:lnSpc>
                          <a:spcPct val="100000"/>
                        </a:lnSpc>
                        <a:spcBef>
                          <a:spcPts val="561"/>
                        </a:spcBef>
                      </a:pPr>
                      <a:r>
                        <a:rPr b="0" lang="en-US" sz="2800" spc="-1" strike="noStrike">
                          <a:solidFill>
                            <a:srgbClr val="000000"/>
                          </a:solidFill>
                          <a:latin typeface="Times New Roman"/>
                          <a:cs typeface="Times New Roman"/>
                        </a:rPr>
                        <a:t>  €</a:t>
                      </a:r>
                      <a:r>
                        <a:rPr b="0" lang="en-US" sz="2800" spc="-1" strike="noStrike">
                          <a:solidFill>
                            <a:srgbClr val="000000"/>
                          </a:solidFill>
                          <a:latin typeface="Times New Roman"/>
                          <a:cs typeface="Times New Roman"/>
                        </a:rPr>
                        <a:t>1.705</a:t>
                      </a:r>
                      <a:endParaRPr b="0" lang="en-US" sz="2800" spc="-1" strike="noStrike">
                        <a:latin typeface="Arial"/>
                      </a:endParaRPr>
                    </a:p>
                  </a:txBody>
                  <a:tcPr marL="91440" marR="91440">
                    <a:lnL w="12240">
                      <a:solidFill>
                        <a:srgbClr val="000000"/>
                      </a:solidFill>
                    </a:lnL>
                    <a:lnR w="28080">
                      <a:solidFill>
                        <a:srgbClr val="000000"/>
                      </a:solidFill>
                    </a:lnR>
                    <a:lnT w="12240">
                      <a:solidFill>
                        <a:srgbClr val="000000"/>
                      </a:solidFill>
                    </a:lnT>
                    <a:lnB w="12240">
                      <a:solidFill>
                        <a:srgbClr val="000000"/>
                      </a:solidFill>
                    </a:lnB>
                    <a:noFill/>
                  </a:tcPr>
                </a:tc>
              </a:tr>
              <a:tr h="873000">
                <a:tc>
                  <a:txBody>
                    <a:bodyPr anchor="ctr">
                      <a:noAutofit/>
                    </a:bodyPr>
                    <a:p>
                      <a:pPr>
                        <a:lnSpc>
                          <a:spcPct val="100000"/>
                        </a:lnSpc>
                        <a:spcBef>
                          <a:spcPts val="561"/>
                        </a:spcBef>
                      </a:pPr>
                      <a:r>
                        <a:rPr b="0" lang="en-US" sz="2800" spc="-1" strike="noStrike">
                          <a:solidFill>
                            <a:srgbClr val="000000"/>
                          </a:solidFill>
                          <a:latin typeface="Times New Roman"/>
                          <a:cs typeface="Times New Roman"/>
                        </a:rPr>
                        <a:t>TOTAAL</a:t>
                      </a:r>
                      <a:endParaRPr b="0" lang="en-US" sz="2800" spc="-1" strike="noStrike">
                        <a:latin typeface="Arial"/>
                      </a:endParaRPr>
                    </a:p>
                  </a:txBody>
                  <a:tcPr marL="91440" marR="91440">
                    <a:lnL w="28080">
                      <a:solidFill>
                        <a:srgbClr val="000000"/>
                      </a:solidFill>
                    </a:lnL>
                    <a:lnR w="12240">
                      <a:solidFill>
                        <a:srgbClr val="000000"/>
                      </a:solidFill>
                    </a:lnR>
                    <a:lnT w="12240">
                      <a:solidFill>
                        <a:srgbClr val="000000"/>
                      </a:solidFill>
                    </a:lnT>
                    <a:lnB w="28080">
                      <a:solidFill>
                        <a:srgbClr val="000000"/>
                      </a:solidFill>
                    </a:lnB>
                    <a:noFill/>
                  </a:tcPr>
                </a:tc>
                <a:tc>
                  <a:txBody>
                    <a:bodyPr anchor="ctr">
                      <a:noAutofit/>
                    </a:bodyPr>
                    <a:p>
                      <a:pPr algn="ctr">
                        <a:lnSpc>
                          <a:spcPct val="100000"/>
                        </a:lnSpc>
                        <a:spcBef>
                          <a:spcPts val="561"/>
                        </a:spcBef>
                      </a:pPr>
                      <a:r>
                        <a:rPr b="0" lang="en-US" sz="2800" spc="-1" strike="noStrike">
                          <a:solidFill>
                            <a:srgbClr val="000000"/>
                          </a:solidFill>
                          <a:latin typeface="Times New Roman"/>
                          <a:cs typeface="Times New Roman"/>
                        </a:rPr>
                        <a:t>€</a:t>
                      </a:r>
                      <a:r>
                        <a:rPr b="0" lang="en-US" sz="2800" spc="-1" strike="noStrike">
                          <a:solidFill>
                            <a:srgbClr val="000000"/>
                          </a:solidFill>
                          <a:latin typeface="Times New Roman"/>
                          <a:cs typeface="Times New Roman"/>
                        </a:rPr>
                        <a:t>5.380</a:t>
                      </a:r>
                      <a:endParaRPr b="0" lang="en-US" sz="2800" spc="-1" strike="noStrike">
                        <a:latin typeface="Arial"/>
                      </a:endParaRPr>
                    </a:p>
                  </a:txBody>
                  <a:tcPr marL="91440" marR="91440">
                    <a:lnL w="12240">
                      <a:solidFill>
                        <a:srgbClr val="000000"/>
                      </a:solidFill>
                    </a:lnL>
                    <a:lnR w="12240">
                      <a:solidFill>
                        <a:srgbClr val="000000"/>
                      </a:solidFill>
                    </a:lnR>
                    <a:lnT w="12240">
                      <a:solidFill>
                        <a:srgbClr val="000000"/>
                      </a:solidFill>
                    </a:lnT>
                    <a:lnB w="28080">
                      <a:solidFill>
                        <a:srgbClr val="000000"/>
                      </a:solidFill>
                    </a:lnB>
                    <a:noFill/>
                  </a:tcPr>
                </a:tc>
                <a:tc>
                  <a:txBody>
                    <a:bodyPr anchor="ctr">
                      <a:noAutofit/>
                    </a:bodyPr>
                    <a:p>
                      <a:pPr algn="ctr">
                        <a:lnSpc>
                          <a:spcPct val="100000"/>
                        </a:lnSpc>
                        <a:spcBef>
                          <a:spcPts val="561"/>
                        </a:spcBef>
                      </a:pPr>
                      <a:r>
                        <a:rPr b="0" lang="en-US" sz="2800" spc="-1" strike="noStrike">
                          <a:solidFill>
                            <a:srgbClr val="000000"/>
                          </a:solidFill>
                          <a:latin typeface="Times New Roman"/>
                          <a:cs typeface="Times New Roman"/>
                        </a:rPr>
                        <a:t>€</a:t>
                      </a:r>
                      <a:r>
                        <a:rPr b="0" lang="en-US" sz="2800" spc="-1" strike="noStrike">
                          <a:solidFill>
                            <a:srgbClr val="000000"/>
                          </a:solidFill>
                          <a:latin typeface="Times New Roman"/>
                          <a:cs typeface="Times New Roman"/>
                        </a:rPr>
                        <a:t>4.802</a:t>
                      </a:r>
                      <a:endParaRPr b="0" lang="en-US" sz="2800" spc="-1" strike="noStrike">
                        <a:latin typeface="Arial"/>
                      </a:endParaRPr>
                    </a:p>
                  </a:txBody>
                  <a:tcPr marL="91440" marR="91440">
                    <a:lnL w="12240">
                      <a:solidFill>
                        <a:srgbClr val="000000"/>
                      </a:solidFill>
                    </a:lnL>
                    <a:lnR w="12240">
                      <a:solidFill>
                        <a:srgbClr val="000000"/>
                      </a:solidFill>
                    </a:lnR>
                    <a:lnT w="12240">
                      <a:solidFill>
                        <a:srgbClr val="000000"/>
                      </a:solidFill>
                    </a:lnT>
                    <a:lnB w="28080">
                      <a:solidFill>
                        <a:srgbClr val="000000"/>
                      </a:solidFill>
                    </a:lnB>
                    <a:noFill/>
                  </a:tcPr>
                </a:tc>
                <a:tc>
                  <a:txBody>
                    <a:bodyPr anchor="ctr">
                      <a:noAutofit/>
                    </a:bodyPr>
                    <a:p>
                      <a:pPr algn="ctr">
                        <a:lnSpc>
                          <a:spcPct val="100000"/>
                        </a:lnSpc>
                        <a:spcBef>
                          <a:spcPts val="561"/>
                        </a:spcBef>
                      </a:pPr>
                      <a:r>
                        <a:rPr b="0" lang="en-US" sz="2800" spc="-1" strike="noStrike">
                          <a:solidFill>
                            <a:srgbClr val="000000"/>
                          </a:solidFill>
                          <a:latin typeface="Times New Roman"/>
                          <a:cs typeface="Times New Roman"/>
                        </a:rPr>
                        <a:t>€</a:t>
                      </a:r>
                      <a:r>
                        <a:rPr b="0" lang="en-US" sz="2800" spc="-1" strike="noStrike">
                          <a:solidFill>
                            <a:srgbClr val="000000"/>
                          </a:solidFill>
                          <a:latin typeface="Times New Roman"/>
                          <a:cs typeface="Times New Roman"/>
                        </a:rPr>
                        <a:t>10.182</a:t>
                      </a:r>
                      <a:endParaRPr b="0" lang="en-US" sz="2800" spc="-1" strike="noStrike">
                        <a:latin typeface="Arial"/>
                      </a:endParaRPr>
                    </a:p>
                  </a:txBody>
                  <a:tcPr marL="91440" marR="91440">
                    <a:lnL w="12240">
                      <a:solidFill>
                        <a:srgbClr val="000000"/>
                      </a:solidFill>
                    </a:lnL>
                    <a:lnR w="28080">
                      <a:solidFill>
                        <a:srgbClr val="000000"/>
                      </a:solidFill>
                    </a:lnR>
                    <a:lnT w="12240">
                      <a:solidFill>
                        <a:srgbClr val="000000"/>
                      </a:solidFill>
                    </a:lnT>
                    <a:lnB w="28080">
                      <a:solidFill>
                        <a:srgbClr val="000000"/>
                      </a:solidFill>
                    </a:lnB>
                    <a:noFill/>
                  </a:tcPr>
                </a:tc>
              </a:tr>
            </a:tbl>
          </a:graphicData>
        </a:graphic>
      </p:graphicFrame>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7" name="TextShape 1"/>
          <p:cNvSpPr txBox="1"/>
          <p:nvPr/>
        </p:nvSpPr>
        <p:spPr>
          <a:xfrm>
            <a:off x="3124080" y="6248520"/>
            <a:ext cx="2895120" cy="456840"/>
          </a:xfrm>
          <a:prstGeom prst="rect">
            <a:avLst/>
          </a:prstGeom>
          <a:noFill/>
          <a:ln>
            <a:noFill/>
          </a:ln>
        </p:spPr>
        <p:txBody>
          <a:bodyPr>
            <a:noAutofit/>
          </a:bodyPr>
          <a:p>
            <a:endParaRPr b="0" lang="en-US" sz="2400" spc="-1" strike="noStrike">
              <a:latin typeface="Times New Roman"/>
            </a:endParaRPr>
          </a:p>
        </p:txBody>
      </p:sp>
      <p:sp>
        <p:nvSpPr>
          <p:cNvPr id="338" name="TextShape 2"/>
          <p:cNvSpPr txBox="1"/>
          <p:nvPr/>
        </p:nvSpPr>
        <p:spPr>
          <a:xfrm>
            <a:off x="6553080" y="6248520"/>
            <a:ext cx="1904760" cy="456840"/>
          </a:xfrm>
          <a:prstGeom prst="rect">
            <a:avLst/>
          </a:prstGeom>
          <a:noFill/>
          <a:ln>
            <a:noFill/>
          </a:ln>
        </p:spPr>
        <p:txBody>
          <a:bodyPr>
            <a:noAutofit/>
          </a:bodyPr>
          <a:p>
            <a:pPr algn="r">
              <a:lnSpc>
                <a:spcPct val="100000"/>
              </a:lnSpc>
            </a:pPr>
            <a:fld id="{7586C6AD-EC75-468C-A375-8BEACBD5B66C}" type="slidenum">
              <a:rPr b="0" lang="en-US" sz="1400" spc="-1" strike="noStrike">
                <a:solidFill>
                  <a:srgbClr val="000000"/>
                </a:solidFill>
                <a:latin typeface="Times New Roman"/>
                <a:cs typeface="Times New Roman"/>
              </a:rPr>
              <a:t>&lt;number&gt;</a:t>
            </a:fld>
            <a:endParaRPr b="0" lang="en-US" sz="1400" spc="-1" strike="noStrike">
              <a:latin typeface="Times New Roman"/>
            </a:endParaRPr>
          </a:p>
        </p:txBody>
      </p:sp>
      <p:sp>
        <p:nvSpPr>
          <p:cNvPr id="339" name="TextShape 3"/>
          <p:cNvSpPr txBox="1"/>
          <p:nvPr/>
        </p:nvSpPr>
        <p:spPr>
          <a:xfrm>
            <a:off x="684360" y="609480"/>
            <a:ext cx="7773480" cy="874440"/>
          </a:xfrm>
          <a:prstGeom prst="rect">
            <a:avLst/>
          </a:prstGeom>
          <a:noFill/>
          <a:ln>
            <a:noFill/>
          </a:ln>
        </p:spPr>
        <p:txBody>
          <a:bodyPr anchor="ctr">
            <a:noAutofit/>
          </a:bodyPr>
          <a:p>
            <a:pPr algn="ctr">
              <a:lnSpc>
                <a:spcPct val="100000"/>
              </a:lnSpc>
            </a:pPr>
            <a:r>
              <a:rPr b="1" lang="en-US" sz="3600" spc="-1" strike="noStrike">
                <a:solidFill>
                  <a:srgbClr val="0000ff"/>
                </a:solidFill>
                <a:latin typeface="Times New Roman"/>
                <a:cs typeface="Times New Roman"/>
              </a:rPr>
              <a:t>Nederland collectieve doelen</a:t>
            </a:r>
            <a:br/>
            <a:r>
              <a:rPr b="0" lang="en-US" sz="1800" spc="-1" strike="noStrike">
                <a:solidFill>
                  <a:srgbClr val="0000ff"/>
                </a:solidFill>
                <a:latin typeface="Times New Roman"/>
                <a:cs typeface="Times New Roman"/>
              </a:rPr>
              <a:t>Bedragen zijn zonder kostenvergoeding</a:t>
            </a:r>
            <a:endParaRPr b="0" lang="en-US" sz="1800" spc="-1" strike="noStrike">
              <a:solidFill>
                <a:srgbClr val="000000"/>
              </a:solidFill>
              <a:latin typeface="Times New Roman"/>
            </a:endParaRPr>
          </a:p>
        </p:txBody>
      </p:sp>
      <p:graphicFrame>
        <p:nvGraphicFramePr>
          <p:cNvPr id="340" name="Table 4"/>
          <p:cNvGraphicFramePr/>
          <p:nvPr/>
        </p:nvGraphicFramePr>
        <p:xfrm>
          <a:off x="685800" y="2133720"/>
          <a:ext cx="7630920" cy="3959280"/>
        </p:xfrm>
        <a:graphic>
          <a:graphicData uri="http://schemas.openxmlformats.org/drawingml/2006/table">
            <a:tbl>
              <a:tblPr/>
              <a:tblGrid>
                <a:gridCol w="5902200"/>
                <a:gridCol w="1728720"/>
              </a:tblGrid>
              <a:tr h="557280">
                <a:tc>
                  <a:txBody>
                    <a:bodyPr>
                      <a:noAutofit/>
                    </a:bodyPr>
                    <a:p>
                      <a:pPr>
                        <a:lnSpc>
                          <a:spcPct val="100000"/>
                        </a:lnSpc>
                        <a:spcBef>
                          <a:spcPts val="561"/>
                        </a:spcBef>
                      </a:pPr>
                      <a:r>
                        <a:rPr b="1" lang="en-US" sz="2800" spc="-1" strike="noStrike">
                          <a:solidFill>
                            <a:srgbClr val="000000"/>
                          </a:solidFill>
                          <a:latin typeface="Times New Roman"/>
                          <a:cs typeface="Times New Roman"/>
                        </a:rPr>
                        <a:t>Omschrijving</a:t>
                      </a:r>
                      <a:endParaRPr b="0" lang="en-US" sz="2800" spc="-1" strike="noStrike">
                        <a:latin typeface="Arial"/>
                      </a:endParaRPr>
                    </a:p>
                  </a:txBody>
                  <a:tcPr marL="91440" marR="91440">
                    <a:lnL w="28080">
                      <a:solidFill>
                        <a:srgbClr val="000000"/>
                      </a:solidFill>
                    </a:lnL>
                    <a:lnR w="12240">
                      <a:solidFill>
                        <a:srgbClr val="000000"/>
                      </a:solidFill>
                    </a:lnR>
                    <a:lnT w="28080">
                      <a:solidFill>
                        <a:srgbClr val="000000"/>
                      </a:solidFill>
                    </a:lnT>
                    <a:lnB w="12240">
                      <a:solidFill>
                        <a:srgbClr val="000000"/>
                      </a:solidFill>
                    </a:lnB>
                    <a:noFill/>
                  </a:tcPr>
                </a:tc>
                <a:tc>
                  <a:txBody>
                    <a:bodyPr>
                      <a:noAutofit/>
                    </a:bodyPr>
                    <a:p>
                      <a:pPr algn="r">
                        <a:lnSpc>
                          <a:spcPct val="100000"/>
                        </a:lnSpc>
                        <a:spcBef>
                          <a:spcPts val="561"/>
                        </a:spcBef>
                      </a:pPr>
                      <a:r>
                        <a:rPr b="1" lang="en-US" sz="2800" spc="-1" strike="noStrike">
                          <a:solidFill>
                            <a:srgbClr val="000000"/>
                          </a:solidFill>
                          <a:latin typeface="Times New Roman"/>
                          <a:cs typeface="Times New Roman"/>
                        </a:rPr>
                        <a:t>x miljoen</a:t>
                      </a:r>
                      <a:endParaRPr b="0" lang="en-US" sz="2800" spc="-1" strike="noStrike">
                        <a:latin typeface="Arial"/>
                      </a:endParaRPr>
                    </a:p>
                  </a:txBody>
                  <a:tcPr marL="91440" marR="91440">
                    <a:lnL w="12240">
                      <a:solidFill>
                        <a:srgbClr val="000000"/>
                      </a:solidFill>
                    </a:lnL>
                    <a:lnR w="28080">
                      <a:solidFill>
                        <a:srgbClr val="000000"/>
                      </a:solidFill>
                    </a:lnR>
                    <a:lnT w="28080">
                      <a:solidFill>
                        <a:srgbClr val="000000"/>
                      </a:solidFill>
                    </a:lnT>
                    <a:lnB w="12240">
                      <a:solidFill>
                        <a:srgbClr val="000000"/>
                      </a:solidFill>
                    </a:lnB>
                    <a:noFill/>
                  </a:tcPr>
                </a:tc>
              </a:tr>
              <a:tr h="578520">
                <a:tc>
                  <a:txBody>
                    <a:bodyPr>
                      <a:noAutofit/>
                    </a:bodyPr>
                    <a:p>
                      <a:pPr>
                        <a:lnSpc>
                          <a:spcPct val="100000"/>
                        </a:lnSpc>
                        <a:spcBef>
                          <a:spcPts val="561"/>
                        </a:spcBef>
                      </a:pPr>
                      <a:r>
                        <a:rPr b="0" lang="en-US" sz="2800" spc="-1" strike="noStrike">
                          <a:solidFill>
                            <a:srgbClr val="000000"/>
                          </a:solidFill>
                          <a:latin typeface="Times New Roman"/>
                          <a:cs typeface="Times New Roman"/>
                        </a:rPr>
                        <a:t>Notarisgelden</a:t>
                      </a:r>
                      <a:endParaRPr b="0" lang="en-US" sz="2800" spc="-1" strike="noStrike">
                        <a:latin typeface="Arial"/>
                      </a:endParaRPr>
                    </a:p>
                  </a:txBody>
                  <a:tcPr marL="91440" marR="91440">
                    <a:lnL w="2808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gn="r">
                        <a:lnSpc>
                          <a:spcPct val="100000"/>
                        </a:lnSpc>
                        <a:spcBef>
                          <a:spcPts val="561"/>
                        </a:spcBef>
                      </a:pPr>
                      <a:r>
                        <a:rPr b="0" lang="en-US" sz="2800" spc="-1" strike="noStrike">
                          <a:solidFill>
                            <a:srgbClr val="000000"/>
                          </a:solidFill>
                          <a:latin typeface="Times New Roman"/>
                          <a:cs typeface="Times New Roman"/>
                        </a:rPr>
                        <a:t>€ </a:t>
                      </a:r>
                      <a:r>
                        <a:rPr b="0" lang="en-US" sz="2800" spc="-1" strike="noStrike">
                          <a:solidFill>
                            <a:srgbClr val="000000"/>
                          </a:solidFill>
                          <a:latin typeface="Times New Roman"/>
                          <a:cs typeface="Times New Roman"/>
                        </a:rPr>
                        <a:t>0,21</a:t>
                      </a:r>
                      <a:endParaRPr b="0" lang="en-US" sz="2800" spc="-1" strike="noStrike">
                        <a:latin typeface="Arial"/>
                      </a:endParaRPr>
                    </a:p>
                  </a:txBody>
                  <a:tcPr marL="91440" marR="91440">
                    <a:lnL w="12240">
                      <a:solidFill>
                        <a:srgbClr val="000000"/>
                      </a:solidFill>
                    </a:lnL>
                    <a:lnR w="28080">
                      <a:solidFill>
                        <a:srgbClr val="000000"/>
                      </a:solidFill>
                    </a:lnR>
                    <a:lnT w="12240">
                      <a:solidFill>
                        <a:srgbClr val="000000"/>
                      </a:solidFill>
                    </a:lnT>
                    <a:lnB w="12240">
                      <a:solidFill>
                        <a:srgbClr val="000000"/>
                      </a:solidFill>
                    </a:lnB>
                    <a:noFill/>
                  </a:tcPr>
                </a:tc>
              </a:tr>
              <a:tr h="566640">
                <a:tc>
                  <a:txBody>
                    <a:bodyPr>
                      <a:noAutofit/>
                    </a:bodyPr>
                    <a:p>
                      <a:pPr>
                        <a:lnSpc>
                          <a:spcPct val="100000"/>
                        </a:lnSpc>
                        <a:spcBef>
                          <a:spcPts val="561"/>
                        </a:spcBef>
                      </a:pPr>
                      <a:r>
                        <a:rPr b="0" lang="en-US" sz="2800" spc="-1" strike="noStrike">
                          <a:solidFill>
                            <a:srgbClr val="000000"/>
                          </a:solidFill>
                          <a:latin typeface="Times New Roman"/>
                          <a:cs typeface="Times New Roman"/>
                        </a:rPr>
                        <a:t>Vierde goudtranche</a:t>
                      </a:r>
                      <a:endParaRPr b="0" lang="en-US" sz="2800" spc="-1" strike="noStrike">
                        <a:latin typeface="Arial"/>
                      </a:endParaRPr>
                    </a:p>
                  </a:txBody>
                  <a:tcPr marL="91440" marR="91440">
                    <a:lnL w="2808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gn="r">
                        <a:lnSpc>
                          <a:spcPct val="100000"/>
                        </a:lnSpc>
                        <a:spcBef>
                          <a:spcPts val="561"/>
                        </a:spcBef>
                      </a:pPr>
                      <a:r>
                        <a:rPr b="0" lang="en-US" sz="2800" spc="-1" strike="noStrike">
                          <a:solidFill>
                            <a:srgbClr val="000000"/>
                          </a:solidFill>
                          <a:latin typeface="Times New Roman"/>
                          <a:cs typeface="Times New Roman"/>
                        </a:rPr>
                        <a:t>€ </a:t>
                      </a:r>
                      <a:r>
                        <a:rPr b="0" lang="en-US" sz="2800" spc="-1" strike="noStrike">
                          <a:solidFill>
                            <a:srgbClr val="000000"/>
                          </a:solidFill>
                          <a:latin typeface="Times New Roman"/>
                          <a:cs typeface="Times New Roman"/>
                        </a:rPr>
                        <a:t>10,21</a:t>
                      </a:r>
                      <a:endParaRPr b="0" lang="en-US" sz="2800" spc="-1" strike="noStrike">
                        <a:latin typeface="Arial"/>
                      </a:endParaRPr>
                    </a:p>
                  </a:txBody>
                  <a:tcPr marL="91440" marR="91440">
                    <a:lnL w="12240">
                      <a:solidFill>
                        <a:srgbClr val="000000"/>
                      </a:solidFill>
                    </a:lnL>
                    <a:lnR w="28080">
                      <a:solidFill>
                        <a:srgbClr val="000000"/>
                      </a:solidFill>
                    </a:lnR>
                    <a:lnT w="12240">
                      <a:solidFill>
                        <a:srgbClr val="000000"/>
                      </a:solidFill>
                    </a:lnT>
                    <a:lnB w="12240">
                      <a:solidFill>
                        <a:srgbClr val="000000"/>
                      </a:solidFill>
                    </a:lnB>
                    <a:noFill/>
                  </a:tcPr>
                </a:tc>
              </a:tr>
              <a:tr h="576720">
                <a:tc>
                  <a:txBody>
                    <a:bodyPr>
                      <a:noAutofit/>
                    </a:bodyPr>
                    <a:p>
                      <a:pPr>
                        <a:lnSpc>
                          <a:spcPct val="100000"/>
                        </a:lnSpc>
                        <a:spcBef>
                          <a:spcPts val="561"/>
                        </a:spcBef>
                      </a:pPr>
                      <a:r>
                        <a:rPr b="0" lang="en-US" sz="2800" spc="-1" strike="noStrike">
                          <a:solidFill>
                            <a:srgbClr val="3333cc"/>
                          </a:solidFill>
                          <a:latin typeface="Times New Roman"/>
                          <a:cs typeface="Times New Roman"/>
                        </a:rPr>
                        <a:t>Maror-gelden </a:t>
                      </a:r>
                      <a:r>
                        <a:rPr b="0" lang="en-US" sz="2400" spc="-1" strike="noStrike">
                          <a:solidFill>
                            <a:srgbClr val="3333cc"/>
                          </a:solidFill>
                          <a:latin typeface="Times New Roman"/>
                          <a:cs typeface="Times New Roman"/>
                        </a:rPr>
                        <a:t>(74% van totaal collectief)*</a:t>
                      </a:r>
                      <a:endParaRPr b="0" lang="en-US" sz="2400" spc="-1" strike="noStrike">
                        <a:latin typeface="Arial"/>
                      </a:endParaRPr>
                    </a:p>
                  </a:txBody>
                  <a:tcPr marL="91440" marR="91440">
                    <a:lnL w="2808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gn="r">
                        <a:lnSpc>
                          <a:spcPct val="100000"/>
                        </a:lnSpc>
                        <a:spcBef>
                          <a:spcPts val="561"/>
                        </a:spcBef>
                      </a:pPr>
                      <a:r>
                        <a:rPr b="0" lang="en-US" sz="2800" spc="-1" strike="noStrike">
                          <a:solidFill>
                            <a:srgbClr val="3333cc"/>
                          </a:solidFill>
                          <a:latin typeface="Times New Roman"/>
                          <a:cs typeface="Times New Roman"/>
                        </a:rPr>
                        <a:t>€ </a:t>
                      </a:r>
                      <a:r>
                        <a:rPr b="0" lang="en-US" sz="2800" spc="-1" strike="noStrike">
                          <a:solidFill>
                            <a:srgbClr val="3333cc"/>
                          </a:solidFill>
                          <a:latin typeface="Times New Roman"/>
                          <a:cs typeface="Times New Roman"/>
                        </a:rPr>
                        <a:t>53,90</a:t>
                      </a:r>
                      <a:endParaRPr b="0" lang="en-US" sz="2800" spc="-1" strike="noStrike">
                        <a:latin typeface="Arial"/>
                      </a:endParaRPr>
                    </a:p>
                  </a:txBody>
                  <a:tcPr marL="91440" marR="91440">
                    <a:lnL w="12240">
                      <a:solidFill>
                        <a:srgbClr val="000000"/>
                      </a:solidFill>
                    </a:lnL>
                    <a:lnR w="28080">
                      <a:solidFill>
                        <a:srgbClr val="000000"/>
                      </a:solidFill>
                    </a:lnR>
                    <a:lnT w="12240">
                      <a:solidFill>
                        <a:srgbClr val="000000"/>
                      </a:solidFill>
                    </a:lnT>
                    <a:lnB w="12240">
                      <a:solidFill>
                        <a:srgbClr val="000000"/>
                      </a:solidFill>
                    </a:lnB>
                    <a:noFill/>
                  </a:tcPr>
                </a:tc>
              </a:tr>
              <a:tr h="576720">
                <a:tc>
                  <a:txBody>
                    <a:bodyPr>
                      <a:noAutofit/>
                    </a:bodyPr>
                    <a:p>
                      <a:pPr>
                        <a:lnSpc>
                          <a:spcPct val="100000"/>
                        </a:lnSpc>
                        <a:spcBef>
                          <a:spcPts val="561"/>
                        </a:spcBef>
                      </a:pPr>
                      <a:r>
                        <a:rPr b="1" lang="en-US" sz="2800" spc="-1" strike="noStrike">
                          <a:solidFill>
                            <a:srgbClr val="000000"/>
                          </a:solidFill>
                          <a:latin typeface="Times New Roman"/>
                          <a:cs typeface="Times New Roman"/>
                        </a:rPr>
                        <a:t>TOTAAL</a:t>
                      </a:r>
                      <a:endParaRPr b="0" lang="en-US" sz="2800" spc="-1" strike="noStrike">
                        <a:latin typeface="Arial"/>
                      </a:endParaRPr>
                    </a:p>
                  </a:txBody>
                  <a:tcPr marL="91440" marR="91440">
                    <a:lnL w="2808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gn="r">
                        <a:lnSpc>
                          <a:spcPct val="100000"/>
                        </a:lnSpc>
                        <a:spcBef>
                          <a:spcPts val="561"/>
                        </a:spcBef>
                      </a:pPr>
                      <a:r>
                        <a:rPr b="1" lang="en-US" sz="2800" spc="-1" strike="noStrike">
                          <a:solidFill>
                            <a:srgbClr val="000000"/>
                          </a:solidFill>
                          <a:latin typeface="Times New Roman"/>
                          <a:cs typeface="Times New Roman"/>
                        </a:rPr>
                        <a:t>€ </a:t>
                      </a:r>
                      <a:r>
                        <a:rPr b="1" lang="en-US" sz="2800" spc="-1" strike="noStrike">
                          <a:solidFill>
                            <a:srgbClr val="000000"/>
                          </a:solidFill>
                          <a:latin typeface="Times New Roman"/>
                          <a:cs typeface="Times New Roman"/>
                        </a:rPr>
                        <a:t>64,32</a:t>
                      </a:r>
                      <a:endParaRPr b="0" lang="en-US" sz="2800" spc="-1" strike="noStrike">
                        <a:latin typeface="Arial"/>
                      </a:endParaRPr>
                    </a:p>
                  </a:txBody>
                  <a:tcPr marL="91440" marR="91440">
                    <a:lnL w="12240">
                      <a:solidFill>
                        <a:srgbClr val="000000"/>
                      </a:solidFill>
                    </a:lnL>
                    <a:lnR w="28080">
                      <a:solidFill>
                        <a:srgbClr val="000000"/>
                      </a:solidFill>
                    </a:lnR>
                    <a:lnT w="12240">
                      <a:solidFill>
                        <a:srgbClr val="000000"/>
                      </a:solidFill>
                    </a:lnT>
                    <a:lnB w="12240">
                      <a:solidFill>
                        <a:srgbClr val="000000"/>
                      </a:solidFill>
                    </a:lnB>
                    <a:noFill/>
                  </a:tcPr>
                </a:tc>
              </a:tr>
              <a:tr h="1104120">
                <a:tc gridSpan="2">
                  <a:txBody>
                    <a:bodyPr>
                      <a:noAutofit/>
                    </a:bodyPr>
                    <a:p>
                      <a:pPr>
                        <a:lnSpc>
                          <a:spcPct val="100000"/>
                        </a:lnSpc>
                        <a:spcBef>
                          <a:spcPts val="360"/>
                        </a:spcBef>
                      </a:pPr>
                      <a:r>
                        <a:rPr b="0" lang="en-US" sz="1800" spc="-1" strike="noStrike">
                          <a:solidFill>
                            <a:srgbClr val="000000"/>
                          </a:solidFill>
                          <a:latin typeface="Times New Roman"/>
                          <a:cs typeface="Times New Roman"/>
                        </a:rPr>
                        <a:t>*Een restant van € 4.35 miljoen (van de claimstichtingen) staat niet in de jaarverslagen van de SIM en is wellicht direct verdeeld door CJO (74% = €3,22) en SPI (26% = €1,13 miljoen). Echter dit bedrag staat niet/niet zichtbaar in de jaarrekening van de SCMI.</a:t>
                      </a:r>
                      <a:endParaRPr b="0" lang="en-US" sz="1800" spc="-1" strike="noStrike">
                        <a:latin typeface="Arial"/>
                      </a:endParaRPr>
                    </a:p>
                  </a:txBody>
                  <a:tcPr marL="91440" marR="91440">
                    <a:lnL w="28080">
                      <a:solidFill>
                        <a:srgbClr val="000000"/>
                      </a:solidFill>
                    </a:lnL>
                    <a:lnR w="28080">
                      <a:solidFill>
                        <a:srgbClr val="000000"/>
                      </a:solidFill>
                    </a:lnR>
                    <a:lnT w="12240">
                      <a:solidFill>
                        <a:srgbClr val="000000"/>
                      </a:solidFill>
                    </a:lnT>
                    <a:lnB w="28080">
                      <a:solidFill>
                        <a:srgbClr val="000000"/>
                      </a:solidFill>
                    </a:lnB>
                    <a:noFill/>
                  </a:tcPr>
                </a:tc>
                <a:tc hMerge="1">
                  <a:tcPr marL="90000" marR="90000">
                    <a:solidFill>
                      <a:srgbClr val="729fcf"/>
                    </a:solidFill>
                  </a:tcPr>
                </a:tc>
              </a:tr>
            </a:tbl>
          </a:graphicData>
        </a:graphic>
      </p:graphicFrame>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1" name="TextShape 1"/>
          <p:cNvSpPr txBox="1"/>
          <p:nvPr/>
        </p:nvSpPr>
        <p:spPr>
          <a:xfrm>
            <a:off x="3124080" y="6248520"/>
            <a:ext cx="2895120" cy="456840"/>
          </a:xfrm>
          <a:prstGeom prst="rect">
            <a:avLst/>
          </a:prstGeom>
          <a:noFill/>
          <a:ln>
            <a:noFill/>
          </a:ln>
        </p:spPr>
        <p:txBody>
          <a:bodyPr>
            <a:noAutofit/>
          </a:bodyPr>
          <a:p>
            <a:endParaRPr b="0" lang="en-US" sz="2400" spc="-1" strike="noStrike">
              <a:latin typeface="Times New Roman"/>
            </a:endParaRPr>
          </a:p>
        </p:txBody>
      </p:sp>
      <p:sp>
        <p:nvSpPr>
          <p:cNvPr id="342" name="TextShape 2"/>
          <p:cNvSpPr txBox="1"/>
          <p:nvPr/>
        </p:nvSpPr>
        <p:spPr>
          <a:xfrm>
            <a:off x="6553080" y="6248520"/>
            <a:ext cx="1904760" cy="456840"/>
          </a:xfrm>
          <a:prstGeom prst="rect">
            <a:avLst/>
          </a:prstGeom>
          <a:noFill/>
          <a:ln>
            <a:noFill/>
          </a:ln>
        </p:spPr>
        <p:txBody>
          <a:bodyPr>
            <a:noAutofit/>
          </a:bodyPr>
          <a:p>
            <a:pPr algn="r">
              <a:lnSpc>
                <a:spcPct val="100000"/>
              </a:lnSpc>
            </a:pPr>
            <a:fld id="{A6C18AA8-1375-40E3-96CF-6AE4F3F2BB22}" type="slidenum">
              <a:rPr b="0" lang="en-US" sz="1400" spc="-1" strike="noStrike">
                <a:solidFill>
                  <a:srgbClr val="000000"/>
                </a:solidFill>
                <a:latin typeface="Times New Roman"/>
                <a:cs typeface="Times New Roman"/>
              </a:rPr>
              <a:t>&lt;number&gt;</a:t>
            </a:fld>
            <a:endParaRPr b="0" lang="en-US" sz="1400" spc="-1" strike="noStrike">
              <a:latin typeface="Times New Roman"/>
            </a:endParaRPr>
          </a:p>
        </p:txBody>
      </p:sp>
      <p:sp>
        <p:nvSpPr>
          <p:cNvPr id="343" name="TextShape 3"/>
          <p:cNvSpPr txBox="1"/>
          <p:nvPr/>
        </p:nvSpPr>
        <p:spPr>
          <a:xfrm>
            <a:off x="611280" y="116640"/>
            <a:ext cx="7846560" cy="719640"/>
          </a:xfrm>
          <a:prstGeom prst="rect">
            <a:avLst/>
          </a:prstGeom>
          <a:noFill/>
          <a:ln>
            <a:noFill/>
          </a:ln>
        </p:spPr>
        <p:txBody>
          <a:bodyPr anchor="ctr">
            <a:noAutofit/>
          </a:bodyPr>
          <a:p>
            <a:pPr algn="ctr">
              <a:lnSpc>
                <a:spcPct val="100000"/>
              </a:lnSpc>
            </a:pPr>
            <a:r>
              <a:rPr b="1" lang="en-US" sz="3600" spc="-1" strike="noStrike">
                <a:solidFill>
                  <a:srgbClr val="0000ff"/>
                </a:solidFill>
                <a:latin typeface="Times New Roman"/>
                <a:cs typeface="Times New Roman"/>
              </a:rPr>
              <a:t>Israël collectieve doelen </a:t>
            </a:r>
            <a:r>
              <a:rPr b="1" lang="en-US" sz="1800" spc="-1" strike="noStrike">
                <a:solidFill>
                  <a:srgbClr val="0000ff"/>
                </a:solidFill>
                <a:latin typeface="Times New Roman"/>
                <a:cs typeface="Times New Roman"/>
              </a:rPr>
              <a:t>(1998-2006)</a:t>
            </a:r>
            <a:br/>
            <a:r>
              <a:rPr b="0" lang="en-US" sz="1800" spc="-1" strike="noStrike">
                <a:solidFill>
                  <a:srgbClr val="0000ff"/>
                </a:solidFill>
                <a:latin typeface="Times New Roman"/>
                <a:cs typeface="Times New Roman"/>
              </a:rPr>
              <a:t>Bedragen zijn zonder kostenvergoeding</a:t>
            </a:r>
            <a:endParaRPr b="0" lang="en-US" sz="1800" spc="-1" strike="noStrike">
              <a:solidFill>
                <a:srgbClr val="000000"/>
              </a:solidFill>
              <a:latin typeface="Times New Roman"/>
            </a:endParaRPr>
          </a:p>
        </p:txBody>
      </p:sp>
      <p:graphicFrame>
        <p:nvGraphicFramePr>
          <p:cNvPr id="344" name="Table 4"/>
          <p:cNvGraphicFramePr/>
          <p:nvPr/>
        </p:nvGraphicFramePr>
        <p:xfrm>
          <a:off x="611280" y="1345320"/>
          <a:ext cx="7920720" cy="3415320"/>
        </p:xfrm>
        <a:graphic>
          <a:graphicData uri="http://schemas.openxmlformats.org/drawingml/2006/table">
            <a:tbl>
              <a:tblPr/>
              <a:tblGrid>
                <a:gridCol w="6016680"/>
                <a:gridCol w="1904040"/>
              </a:tblGrid>
              <a:tr h="485280">
                <a:tc>
                  <a:txBody>
                    <a:bodyPr>
                      <a:noAutofit/>
                    </a:bodyPr>
                    <a:p>
                      <a:pPr>
                        <a:lnSpc>
                          <a:spcPct val="100000"/>
                        </a:lnSpc>
                        <a:spcBef>
                          <a:spcPts val="561"/>
                        </a:spcBef>
                      </a:pPr>
                      <a:r>
                        <a:rPr b="1" lang="en-US" sz="2800" spc="-1" strike="noStrike">
                          <a:solidFill>
                            <a:srgbClr val="000000"/>
                          </a:solidFill>
                          <a:latin typeface="Times New Roman"/>
                          <a:cs typeface="Times New Roman"/>
                        </a:rPr>
                        <a:t>Omschrijving</a:t>
                      </a:r>
                      <a:endParaRPr b="0" lang="en-US" sz="2800" spc="-1" strike="noStrike">
                        <a:latin typeface="Arial"/>
                      </a:endParaRPr>
                    </a:p>
                  </a:txBody>
                  <a:tcPr marL="91440" marR="91440">
                    <a:lnL w="28080">
                      <a:solidFill>
                        <a:srgbClr val="000000"/>
                      </a:solidFill>
                    </a:lnL>
                    <a:lnR w="12240">
                      <a:solidFill>
                        <a:srgbClr val="000000"/>
                      </a:solidFill>
                    </a:lnR>
                    <a:lnT w="28080">
                      <a:solidFill>
                        <a:srgbClr val="000000"/>
                      </a:solidFill>
                    </a:lnT>
                    <a:lnB w="12240">
                      <a:solidFill>
                        <a:srgbClr val="000000"/>
                      </a:solidFill>
                    </a:lnB>
                    <a:noFill/>
                  </a:tcPr>
                </a:tc>
                <a:tc>
                  <a:txBody>
                    <a:bodyPr>
                      <a:noAutofit/>
                    </a:bodyPr>
                    <a:p>
                      <a:pPr algn="r">
                        <a:lnSpc>
                          <a:spcPct val="100000"/>
                        </a:lnSpc>
                        <a:spcBef>
                          <a:spcPts val="561"/>
                        </a:spcBef>
                      </a:pPr>
                      <a:r>
                        <a:rPr b="1" lang="en-US" sz="2800" spc="-1" strike="noStrike">
                          <a:solidFill>
                            <a:srgbClr val="000000"/>
                          </a:solidFill>
                          <a:latin typeface="Times New Roman"/>
                          <a:cs typeface="Times New Roman"/>
                        </a:rPr>
                        <a:t>x miljoen</a:t>
                      </a:r>
                      <a:endParaRPr b="0" lang="en-US" sz="2800" spc="-1" strike="noStrike">
                        <a:latin typeface="Arial"/>
                      </a:endParaRPr>
                    </a:p>
                  </a:txBody>
                  <a:tcPr marL="91440" marR="91440">
                    <a:lnL w="12240">
                      <a:solidFill>
                        <a:srgbClr val="000000"/>
                      </a:solidFill>
                    </a:lnL>
                    <a:lnR w="28080">
                      <a:solidFill>
                        <a:srgbClr val="000000"/>
                      </a:solidFill>
                    </a:lnR>
                    <a:lnT w="28080">
                      <a:solidFill>
                        <a:srgbClr val="000000"/>
                      </a:solidFill>
                    </a:lnT>
                    <a:lnB w="12240">
                      <a:solidFill>
                        <a:srgbClr val="000000"/>
                      </a:solidFill>
                    </a:lnB>
                    <a:noFill/>
                  </a:tcPr>
                </a:tc>
              </a:tr>
              <a:tr h="485280">
                <a:tc>
                  <a:txBody>
                    <a:bodyPr>
                      <a:noAutofit/>
                    </a:bodyPr>
                    <a:p>
                      <a:pPr>
                        <a:lnSpc>
                          <a:spcPct val="100000"/>
                        </a:lnSpc>
                        <a:spcBef>
                          <a:spcPts val="561"/>
                        </a:spcBef>
                      </a:pPr>
                      <a:r>
                        <a:rPr b="0" lang="en-US" sz="2800" spc="-1" strike="noStrike">
                          <a:solidFill>
                            <a:srgbClr val="000000"/>
                          </a:solidFill>
                          <a:latin typeface="Times New Roman"/>
                          <a:cs typeface="Times New Roman"/>
                        </a:rPr>
                        <a:t>Notarisgelden</a:t>
                      </a:r>
                      <a:endParaRPr b="0" lang="en-US" sz="2800" spc="-1" strike="noStrike">
                        <a:latin typeface="Arial"/>
                      </a:endParaRPr>
                    </a:p>
                  </a:txBody>
                  <a:tcPr marL="91440" marR="91440">
                    <a:lnL w="2808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gn="r">
                        <a:lnSpc>
                          <a:spcPct val="100000"/>
                        </a:lnSpc>
                        <a:spcBef>
                          <a:spcPts val="561"/>
                        </a:spcBef>
                      </a:pPr>
                      <a:r>
                        <a:rPr b="0" lang="en-US" sz="2800" spc="-1" strike="noStrike">
                          <a:solidFill>
                            <a:srgbClr val="000000"/>
                          </a:solidFill>
                          <a:latin typeface="Times New Roman"/>
                          <a:cs typeface="Times New Roman"/>
                        </a:rPr>
                        <a:t>  € </a:t>
                      </a:r>
                      <a:r>
                        <a:rPr b="0" lang="en-US" sz="2800" spc="-1" strike="noStrike">
                          <a:solidFill>
                            <a:srgbClr val="000000"/>
                          </a:solidFill>
                          <a:latin typeface="Times New Roman"/>
                          <a:cs typeface="Times New Roman"/>
                        </a:rPr>
                        <a:t>0,10</a:t>
                      </a:r>
                      <a:endParaRPr b="0" lang="en-US" sz="2800" spc="-1" strike="noStrike">
                        <a:latin typeface="Arial"/>
                      </a:endParaRPr>
                    </a:p>
                  </a:txBody>
                  <a:tcPr marL="91440" marR="91440">
                    <a:lnL w="12240">
                      <a:solidFill>
                        <a:srgbClr val="000000"/>
                      </a:solidFill>
                    </a:lnL>
                    <a:lnR w="28080">
                      <a:solidFill>
                        <a:srgbClr val="000000"/>
                      </a:solidFill>
                    </a:lnR>
                    <a:lnT w="12240">
                      <a:solidFill>
                        <a:srgbClr val="000000"/>
                      </a:solidFill>
                    </a:lnT>
                    <a:lnB w="12240">
                      <a:solidFill>
                        <a:srgbClr val="000000"/>
                      </a:solidFill>
                    </a:lnB>
                    <a:noFill/>
                  </a:tcPr>
                </a:tc>
              </a:tr>
              <a:tr h="485280">
                <a:tc>
                  <a:txBody>
                    <a:bodyPr>
                      <a:noAutofit/>
                    </a:bodyPr>
                    <a:p>
                      <a:pPr>
                        <a:lnSpc>
                          <a:spcPct val="100000"/>
                        </a:lnSpc>
                        <a:spcBef>
                          <a:spcPts val="561"/>
                        </a:spcBef>
                      </a:pPr>
                      <a:r>
                        <a:rPr b="0" lang="en-US" sz="2800" spc="-1" strike="noStrike">
                          <a:solidFill>
                            <a:srgbClr val="000000"/>
                          </a:solidFill>
                          <a:latin typeface="Times New Roman"/>
                          <a:cs typeface="Times New Roman"/>
                        </a:rPr>
                        <a:t>Nazi Persecutee Relief Fund (NPRF)</a:t>
                      </a:r>
                      <a:endParaRPr b="0" lang="en-US" sz="2800" spc="-1" strike="noStrike">
                        <a:latin typeface="Arial"/>
                      </a:endParaRPr>
                    </a:p>
                  </a:txBody>
                  <a:tcPr marL="91440" marR="91440">
                    <a:lnL w="2808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gn="r">
                        <a:lnSpc>
                          <a:spcPct val="100000"/>
                        </a:lnSpc>
                        <a:spcBef>
                          <a:spcPts val="561"/>
                        </a:spcBef>
                      </a:pPr>
                      <a:r>
                        <a:rPr b="0" lang="en-US" sz="2800" spc="-1" strike="noStrike">
                          <a:solidFill>
                            <a:srgbClr val="000000"/>
                          </a:solidFill>
                          <a:latin typeface="Times New Roman"/>
                          <a:cs typeface="Times New Roman"/>
                        </a:rPr>
                        <a:t>  € </a:t>
                      </a:r>
                      <a:r>
                        <a:rPr b="0" lang="en-US" sz="2800" spc="-1" strike="noStrike">
                          <a:solidFill>
                            <a:srgbClr val="000000"/>
                          </a:solidFill>
                          <a:latin typeface="Times New Roman"/>
                          <a:cs typeface="Times New Roman"/>
                        </a:rPr>
                        <a:t>4,27</a:t>
                      </a:r>
                      <a:endParaRPr b="0" lang="en-US" sz="2800" spc="-1" strike="noStrike">
                        <a:latin typeface="Arial"/>
                      </a:endParaRPr>
                    </a:p>
                  </a:txBody>
                  <a:tcPr marL="91440" marR="91440">
                    <a:lnL w="12240">
                      <a:solidFill>
                        <a:srgbClr val="000000"/>
                      </a:solidFill>
                    </a:lnL>
                    <a:lnR w="28080">
                      <a:solidFill>
                        <a:srgbClr val="000000"/>
                      </a:solidFill>
                    </a:lnR>
                    <a:lnT w="12240">
                      <a:solidFill>
                        <a:srgbClr val="000000"/>
                      </a:solidFill>
                    </a:lnT>
                    <a:lnB w="12240">
                      <a:solidFill>
                        <a:srgbClr val="000000"/>
                      </a:solidFill>
                    </a:lnB>
                    <a:noFill/>
                  </a:tcPr>
                </a:tc>
              </a:tr>
              <a:tr h="485280">
                <a:tc>
                  <a:txBody>
                    <a:bodyPr>
                      <a:noAutofit/>
                    </a:bodyPr>
                    <a:p>
                      <a:pPr>
                        <a:lnSpc>
                          <a:spcPct val="100000"/>
                        </a:lnSpc>
                        <a:spcBef>
                          <a:spcPts val="561"/>
                        </a:spcBef>
                      </a:pPr>
                      <a:r>
                        <a:rPr b="0" lang="en-US" sz="2800" spc="-1" strike="noStrike">
                          <a:solidFill>
                            <a:srgbClr val="3333cc"/>
                          </a:solidFill>
                          <a:latin typeface="Times New Roman"/>
                          <a:cs typeface="Times New Roman"/>
                        </a:rPr>
                        <a:t>Maror-gelden </a:t>
                      </a:r>
                      <a:r>
                        <a:rPr b="0" lang="en-US" sz="2400" spc="-1" strike="noStrike">
                          <a:solidFill>
                            <a:srgbClr val="3333cc"/>
                          </a:solidFill>
                          <a:latin typeface="Times New Roman"/>
                          <a:cs typeface="Times New Roman"/>
                        </a:rPr>
                        <a:t>(26% van totaal collectief)</a:t>
                      </a:r>
                      <a:endParaRPr b="0" lang="en-US" sz="2400" spc="-1" strike="noStrike">
                        <a:latin typeface="Arial"/>
                      </a:endParaRPr>
                    </a:p>
                  </a:txBody>
                  <a:tcPr marL="91440" marR="91440">
                    <a:lnL w="2808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gn="r">
                        <a:lnSpc>
                          <a:spcPct val="100000"/>
                        </a:lnSpc>
                        <a:spcBef>
                          <a:spcPts val="561"/>
                        </a:spcBef>
                      </a:pPr>
                      <a:r>
                        <a:rPr b="0" lang="en-US" sz="2800" spc="-1" strike="noStrike">
                          <a:solidFill>
                            <a:srgbClr val="3333cc"/>
                          </a:solidFill>
                          <a:latin typeface="Times New Roman"/>
                          <a:cs typeface="Times New Roman"/>
                        </a:rPr>
                        <a:t>€ </a:t>
                      </a:r>
                      <a:r>
                        <a:rPr b="0" lang="en-US" sz="2800" spc="-1" strike="noStrike">
                          <a:solidFill>
                            <a:srgbClr val="3333cc"/>
                          </a:solidFill>
                          <a:latin typeface="Times New Roman"/>
                          <a:cs typeface="Times New Roman"/>
                        </a:rPr>
                        <a:t>18,90</a:t>
                      </a:r>
                      <a:endParaRPr b="0" lang="en-US" sz="2800" spc="-1" strike="noStrike">
                        <a:latin typeface="Arial"/>
                      </a:endParaRPr>
                    </a:p>
                  </a:txBody>
                  <a:tcPr marL="91440" marR="91440">
                    <a:lnL w="12240">
                      <a:solidFill>
                        <a:srgbClr val="000000"/>
                      </a:solidFill>
                    </a:lnL>
                    <a:lnR w="28080">
                      <a:solidFill>
                        <a:srgbClr val="000000"/>
                      </a:solidFill>
                    </a:lnR>
                    <a:lnT w="12240">
                      <a:solidFill>
                        <a:srgbClr val="000000"/>
                      </a:solidFill>
                    </a:lnT>
                    <a:lnB w="12240">
                      <a:solidFill>
                        <a:srgbClr val="000000"/>
                      </a:solidFill>
                    </a:lnB>
                    <a:noFill/>
                  </a:tcPr>
                </a:tc>
              </a:tr>
              <a:tr h="485280">
                <a:tc>
                  <a:txBody>
                    <a:bodyPr>
                      <a:noAutofit/>
                    </a:bodyPr>
                    <a:p>
                      <a:pPr>
                        <a:lnSpc>
                          <a:spcPct val="100000"/>
                        </a:lnSpc>
                        <a:spcBef>
                          <a:spcPts val="561"/>
                        </a:spcBef>
                      </a:pPr>
                      <a:r>
                        <a:rPr b="0" lang="en-US" sz="2800" spc="-1" strike="noStrike">
                          <a:solidFill>
                            <a:srgbClr val="3333cc"/>
                          </a:solidFill>
                          <a:latin typeface="Times New Roman"/>
                          <a:cs typeface="Times New Roman"/>
                        </a:rPr>
                        <a:t>*Baten Maror-gelden vanaf 01-01-2007</a:t>
                      </a:r>
                      <a:endParaRPr b="0" lang="en-US" sz="2800" spc="-1" strike="noStrike">
                        <a:latin typeface="Arial"/>
                      </a:endParaRPr>
                    </a:p>
                  </a:txBody>
                  <a:tcPr marL="91440" marR="91440">
                    <a:lnL w="2808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gn="r">
                        <a:lnSpc>
                          <a:spcPct val="100000"/>
                        </a:lnSpc>
                        <a:spcBef>
                          <a:spcPts val="561"/>
                        </a:spcBef>
                      </a:pPr>
                      <a:r>
                        <a:rPr b="0" lang="en-US" sz="2800" spc="-1" strike="noStrike">
                          <a:solidFill>
                            <a:srgbClr val="3333cc"/>
                          </a:solidFill>
                          <a:latin typeface="Times New Roman"/>
                          <a:cs typeface="Times New Roman"/>
                        </a:rPr>
                        <a:t>€ </a:t>
                      </a:r>
                      <a:r>
                        <a:rPr b="0" lang="en-US" sz="2800" spc="-1" strike="noStrike">
                          <a:solidFill>
                            <a:srgbClr val="3333cc"/>
                          </a:solidFill>
                          <a:latin typeface="Times New Roman"/>
                          <a:cs typeface="Times New Roman"/>
                        </a:rPr>
                        <a:t>?</a:t>
                      </a:r>
                      <a:endParaRPr b="0" lang="en-US" sz="2800" spc="-1" strike="noStrike">
                        <a:latin typeface="Arial"/>
                      </a:endParaRPr>
                    </a:p>
                  </a:txBody>
                  <a:tcPr marL="91440" marR="91440">
                    <a:lnL w="12240">
                      <a:solidFill>
                        <a:srgbClr val="000000"/>
                      </a:solidFill>
                    </a:lnL>
                    <a:lnR w="28080">
                      <a:solidFill>
                        <a:srgbClr val="000000"/>
                      </a:solidFill>
                    </a:lnR>
                    <a:lnT w="12240">
                      <a:solidFill>
                        <a:srgbClr val="000000"/>
                      </a:solidFill>
                    </a:lnT>
                    <a:lnB w="12240">
                      <a:solidFill>
                        <a:srgbClr val="000000"/>
                      </a:solidFill>
                    </a:lnB>
                    <a:noFill/>
                  </a:tcPr>
                </a:tc>
              </a:tr>
              <a:tr h="485280">
                <a:tc>
                  <a:txBody>
                    <a:bodyPr>
                      <a:noAutofit/>
                    </a:bodyPr>
                    <a:p>
                      <a:pPr>
                        <a:lnSpc>
                          <a:spcPct val="100000"/>
                        </a:lnSpc>
                        <a:spcBef>
                          <a:spcPts val="561"/>
                        </a:spcBef>
                      </a:pPr>
                      <a:r>
                        <a:rPr b="1" lang="en-US" sz="2800" spc="-1" strike="noStrike">
                          <a:solidFill>
                            <a:srgbClr val="000000"/>
                          </a:solidFill>
                          <a:latin typeface="Times New Roman"/>
                          <a:cs typeface="Times New Roman"/>
                        </a:rPr>
                        <a:t>Totaal</a:t>
                      </a:r>
                      <a:r>
                        <a:rPr b="0" lang="en-US" sz="2800" spc="-1" strike="noStrike">
                          <a:solidFill>
                            <a:srgbClr val="000000"/>
                          </a:solidFill>
                          <a:latin typeface="Times New Roman"/>
                          <a:cs typeface="Times New Roman"/>
                        </a:rPr>
                        <a:t> Israël collectieve doelen</a:t>
                      </a:r>
                      <a:endParaRPr b="0" lang="en-US" sz="2800" spc="-1" strike="noStrike">
                        <a:latin typeface="Arial"/>
                      </a:endParaRPr>
                    </a:p>
                  </a:txBody>
                  <a:tcPr marL="91440" marR="91440">
                    <a:lnL w="28080">
                      <a:solidFill>
                        <a:srgbClr val="000000"/>
                      </a:solidFill>
                    </a:lnL>
                    <a:lnR w="12240">
                      <a:solidFill>
                        <a:srgbClr val="000000"/>
                      </a:solidFill>
                    </a:lnR>
                    <a:lnT w="12240">
                      <a:solidFill>
                        <a:srgbClr val="000000"/>
                      </a:solidFill>
                    </a:lnT>
                    <a:lnB w="12240">
                      <a:solidFill>
                        <a:srgbClr val="000000"/>
                      </a:solidFill>
                    </a:lnB>
                    <a:noFill/>
                  </a:tcPr>
                </a:tc>
                <a:tc>
                  <a:txBody>
                    <a:bodyPr anchor="b">
                      <a:noAutofit/>
                    </a:bodyPr>
                    <a:p>
                      <a:pPr algn="r">
                        <a:lnSpc>
                          <a:spcPct val="100000"/>
                        </a:lnSpc>
                        <a:spcBef>
                          <a:spcPts val="561"/>
                        </a:spcBef>
                      </a:pPr>
                      <a:r>
                        <a:rPr b="1" lang="en-US" sz="2800" spc="-1" strike="noStrike">
                          <a:solidFill>
                            <a:srgbClr val="000000"/>
                          </a:solidFill>
                          <a:latin typeface="Times New Roman"/>
                          <a:cs typeface="Times New Roman"/>
                        </a:rPr>
                        <a:t>  € </a:t>
                      </a:r>
                      <a:r>
                        <a:rPr b="1" lang="en-US" sz="2800" spc="-1" strike="noStrike">
                          <a:solidFill>
                            <a:srgbClr val="000000"/>
                          </a:solidFill>
                          <a:latin typeface="Times New Roman"/>
                          <a:cs typeface="Times New Roman"/>
                        </a:rPr>
                        <a:t>23,27</a:t>
                      </a:r>
                      <a:endParaRPr b="0" lang="en-US" sz="2800" spc="-1" strike="noStrike">
                        <a:latin typeface="Arial"/>
                      </a:endParaRPr>
                    </a:p>
                  </a:txBody>
                  <a:tcPr marL="91440" marR="91440">
                    <a:lnL w="12240">
                      <a:solidFill>
                        <a:srgbClr val="000000"/>
                      </a:solidFill>
                    </a:lnL>
                    <a:lnR w="28080">
                      <a:solidFill>
                        <a:srgbClr val="000000"/>
                      </a:solidFill>
                    </a:lnR>
                    <a:lnT w="12240">
                      <a:solidFill>
                        <a:srgbClr val="000000"/>
                      </a:solidFill>
                    </a:lnT>
                    <a:lnB w="12240">
                      <a:solidFill>
                        <a:srgbClr val="000000"/>
                      </a:solidFill>
                    </a:lnB>
                    <a:noFill/>
                  </a:tcPr>
                </a:tc>
              </a:tr>
              <a:tr h="878760">
                <a:tc>
                  <a:txBody>
                    <a:bodyPr>
                      <a:noAutofit/>
                    </a:bodyPr>
                    <a:p>
                      <a:pPr>
                        <a:lnSpc>
                          <a:spcPct val="100000"/>
                        </a:lnSpc>
                        <a:spcBef>
                          <a:spcPts val="561"/>
                        </a:spcBef>
                      </a:pPr>
                      <a:r>
                        <a:rPr b="1" lang="en-US" sz="2800" spc="-1" strike="noStrike">
                          <a:solidFill>
                            <a:srgbClr val="000000"/>
                          </a:solidFill>
                          <a:latin typeface="Times New Roman"/>
                          <a:cs typeface="Times New Roman"/>
                        </a:rPr>
                        <a:t>Totaal</a:t>
                      </a:r>
                      <a:r>
                        <a:rPr b="0" lang="en-US" sz="2800" spc="-1" strike="noStrike">
                          <a:solidFill>
                            <a:srgbClr val="000000"/>
                          </a:solidFill>
                          <a:latin typeface="Times New Roman"/>
                          <a:cs typeface="Times New Roman"/>
                        </a:rPr>
                        <a:t> Israël collectieve doelen</a:t>
                      </a:r>
                      <a:endParaRPr b="0" lang="en-US" sz="2800" spc="-1" strike="noStrike">
                        <a:latin typeface="Arial"/>
                      </a:endParaRPr>
                    </a:p>
                  </a:txBody>
                  <a:tcPr marL="91440" marR="91440">
                    <a:lnL w="28080">
                      <a:solidFill>
                        <a:srgbClr val="000000"/>
                      </a:solidFill>
                    </a:lnL>
                    <a:lnR w="12240">
                      <a:solidFill>
                        <a:srgbClr val="000000"/>
                      </a:solidFill>
                    </a:lnR>
                    <a:lnT w="12240">
                      <a:solidFill>
                        <a:srgbClr val="000000"/>
                      </a:solidFill>
                    </a:lnT>
                    <a:lnB w="12240">
                      <a:solidFill>
                        <a:srgbClr val="000000"/>
                      </a:solidFill>
                    </a:lnB>
                    <a:noFill/>
                  </a:tcPr>
                </a:tc>
                <a:tc>
                  <a:txBody>
                    <a:bodyPr anchor="b">
                      <a:noAutofit/>
                    </a:bodyPr>
                    <a:p>
                      <a:pPr algn="r">
                        <a:lnSpc>
                          <a:spcPct val="100000"/>
                        </a:lnSpc>
                        <a:spcBef>
                          <a:spcPts val="561"/>
                        </a:spcBef>
                      </a:pPr>
                      <a:r>
                        <a:rPr b="1" lang="en-US" sz="2800" spc="-1" strike="noStrike">
                          <a:solidFill>
                            <a:srgbClr val="000000"/>
                          </a:solidFill>
                          <a:latin typeface="Times New Roman"/>
                          <a:cs typeface="Times New Roman"/>
                        </a:rPr>
                        <a:t> </a:t>
                      </a:r>
                      <a:r>
                        <a:rPr b="0" lang="en-US" sz="2800" spc="-1" strike="noStrike">
                          <a:solidFill>
                            <a:srgbClr val="000000"/>
                          </a:solidFill>
                          <a:latin typeface="Times New Roman"/>
                          <a:cs typeface="Times New Roman"/>
                        </a:rPr>
                        <a:t>ruim</a:t>
                      </a:r>
                      <a:r>
                        <a:rPr b="1" lang="en-US" sz="2800" spc="-1" strike="noStrike">
                          <a:solidFill>
                            <a:srgbClr val="000000"/>
                          </a:solidFill>
                          <a:latin typeface="Times New Roman"/>
                          <a:cs typeface="Times New Roman"/>
                        </a:rPr>
                        <a:t>₪ 120</a:t>
                      </a:r>
                      <a:r>
                        <a:rPr b="0" lang="en-US" sz="2800" spc="-1" strike="noStrike">
                          <a:solidFill>
                            <a:srgbClr val="000000"/>
                          </a:solidFill>
                          <a:latin typeface="Times New Roman"/>
                          <a:cs typeface="Times New Roman"/>
                        </a:rPr>
                        <a:t>  </a:t>
                      </a:r>
                      <a:endParaRPr b="0" lang="en-US" sz="2800" spc="-1" strike="noStrike">
                        <a:latin typeface="Arial"/>
                      </a:endParaRPr>
                    </a:p>
                  </a:txBody>
                  <a:tcPr marL="91440" marR="91440">
                    <a:lnL w="12240">
                      <a:solidFill>
                        <a:srgbClr val="000000"/>
                      </a:solidFill>
                    </a:lnL>
                    <a:lnR w="28080">
                      <a:solidFill>
                        <a:srgbClr val="000000"/>
                      </a:solidFill>
                    </a:lnR>
                    <a:lnT w="12240">
                      <a:solidFill>
                        <a:srgbClr val="000000"/>
                      </a:solidFill>
                    </a:lnT>
                    <a:lnB w="12240">
                      <a:solidFill>
                        <a:srgbClr val="000000"/>
                      </a:solidFill>
                    </a:lnB>
                    <a:noFill/>
                  </a:tcPr>
                </a:tc>
              </a:tr>
            </a:tbl>
          </a:graphicData>
        </a:graphic>
      </p:graphicFrame>
      <p:sp>
        <p:nvSpPr>
          <p:cNvPr id="345" name="CustomShape 5"/>
          <p:cNvSpPr/>
          <p:nvPr/>
        </p:nvSpPr>
        <p:spPr>
          <a:xfrm>
            <a:off x="611280" y="5085360"/>
            <a:ext cx="7920720" cy="1004760"/>
          </a:xfrm>
          <a:prstGeom prst="rect">
            <a:avLst/>
          </a:prstGeom>
          <a:noFill/>
          <a:ln>
            <a:noFill/>
          </a:ln>
        </p:spPr>
        <p:style>
          <a:lnRef idx="0"/>
          <a:fillRef idx="0"/>
          <a:effectRef idx="0"/>
          <a:fontRef idx="minor"/>
        </p:style>
        <p:txBody>
          <a:bodyPr lIns="90000" rIns="90000" tIns="45000" bIns="45000">
            <a:spAutoFit/>
          </a:bodyPr>
          <a:p>
            <a:pPr>
              <a:lnSpc>
                <a:spcPct val="100000"/>
              </a:lnSpc>
              <a:spcBef>
                <a:spcPts val="360"/>
              </a:spcBef>
            </a:pPr>
            <a:r>
              <a:rPr b="0" lang="en-US" sz="1800" spc="-1" strike="noStrike">
                <a:solidFill>
                  <a:srgbClr val="000000"/>
                </a:solidFill>
                <a:latin typeface="Times New Roman"/>
                <a:cs typeface="Times New Roman"/>
              </a:rPr>
              <a:t>*Rente over €4,99 + €2,81 miljoen ontvangen door SCMI in 2002 &amp; 2004; </a:t>
            </a:r>
            <a:endParaRPr b="0" lang="en-US" sz="1800" spc="-1" strike="noStrike">
              <a:latin typeface="Arial"/>
            </a:endParaRPr>
          </a:p>
          <a:p>
            <a:pPr>
              <a:lnSpc>
                <a:spcPct val="100000"/>
              </a:lnSpc>
              <a:spcBef>
                <a:spcPts val="360"/>
              </a:spcBef>
            </a:pPr>
            <a:r>
              <a:rPr b="0" lang="en-US" sz="1800" spc="-1" strike="noStrike">
                <a:solidFill>
                  <a:srgbClr val="000000"/>
                </a:solidFill>
                <a:latin typeface="Times New Roman"/>
                <a:cs typeface="Times New Roman"/>
              </a:rPr>
              <a:t>  </a:t>
            </a:r>
            <a:r>
              <a:rPr b="0" lang="en-US" sz="1800" spc="-1" strike="noStrike">
                <a:solidFill>
                  <a:srgbClr val="000000"/>
                </a:solidFill>
                <a:latin typeface="Times New Roman"/>
                <a:cs typeface="Times New Roman"/>
              </a:rPr>
              <a:t>Restant claimstichting SIVS bij liquidatie (uitgekeerd tot 31 December  2014: </a:t>
            </a:r>
            <a:endParaRPr b="0" lang="en-US" sz="1800" spc="-1" strike="noStrike">
              <a:latin typeface="Arial"/>
            </a:endParaRPr>
          </a:p>
          <a:p>
            <a:pPr>
              <a:lnSpc>
                <a:spcPct val="100000"/>
              </a:lnSpc>
              <a:spcBef>
                <a:spcPts val="360"/>
              </a:spcBef>
            </a:pPr>
            <a:r>
              <a:rPr b="0" lang="en-US" sz="1800" spc="-1" strike="noStrike">
                <a:solidFill>
                  <a:srgbClr val="000000"/>
                </a:solidFill>
                <a:latin typeface="Times New Roman"/>
                <a:cs typeface="Times New Roman"/>
              </a:rPr>
              <a:t>  €</a:t>
            </a:r>
            <a:r>
              <a:rPr b="0" lang="en-US" sz="1800" spc="-1" strike="noStrike">
                <a:solidFill>
                  <a:srgbClr val="000000"/>
                </a:solidFill>
                <a:latin typeface="Times New Roman"/>
                <a:cs typeface="Times New Roman"/>
              </a:rPr>
              <a:t>7,5 miljoen).</a:t>
            </a:r>
            <a:endParaRPr b="0" lang="en-US" sz="1800" spc="-1" strike="noStrike">
              <a:latin typeface="Arial"/>
            </a:endParaRPr>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6" name="TextShape 1"/>
          <p:cNvSpPr txBox="1"/>
          <p:nvPr/>
        </p:nvSpPr>
        <p:spPr>
          <a:xfrm>
            <a:off x="3124080" y="6248520"/>
            <a:ext cx="2895120" cy="456840"/>
          </a:xfrm>
          <a:prstGeom prst="rect">
            <a:avLst/>
          </a:prstGeom>
          <a:noFill/>
          <a:ln>
            <a:noFill/>
          </a:ln>
        </p:spPr>
        <p:txBody>
          <a:bodyPr>
            <a:noAutofit/>
          </a:bodyPr>
          <a:p>
            <a:endParaRPr b="0" lang="en-US" sz="2400" spc="-1" strike="noStrike">
              <a:latin typeface="Times New Roman"/>
            </a:endParaRPr>
          </a:p>
        </p:txBody>
      </p:sp>
      <p:sp>
        <p:nvSpPr>
          <p:cNvPr id="347" name="TextShape 2"/>
          <p:cNvSpPr txBox="1"/>
          <p:nvPr/>
        </p:nvSpPr>
        <p:spPr>
          <a:xfrm>
            <a:off x="6553080" y="6248520"/>
            <a:ext cx="1904760" cy="456840"/>
          </a:xfrm>
          <a:prstGeom prst="rect">
            <a:avLst/>
          </a:prstGeom>
          <a:noFill/>
          <a:ln>
            <a:noFill/>
          </a:ln>
        </p:spPr>
        <p:txBody>
          <a:bodyPr>
            <a:noAutofit/>
          </a:bodyPr>
          <a:p>
            <a:pPr algn="r">
              <a:lnSpc>
                <a:spcPct val="100000"/>
              </a:lnSpc>
            </a:pPr>
            <a:fld id="{AF96A687-A69A-4C9A-814F-71651AC6870F}" type="slidenum">
              <a:rPr b="0" lang="en-US" sz="1400" spc="-1" strike="noStrike">
                <a:solidFill>
                  <a:srgbClr val="000000"/>
                </a:solidFill>
                <a:latin typeface="Times New Roman"/>
                <a:cs typeface="Times New Roman"/>
              </a:rPr>
              <a:t>&lt;number&gt;</a:t>
            </a:fld>
            <a:endParaRPr b="0" lang="en-US" sz="1400" spc="-1" strike="noStrike">
              <a:latin typeface="Times New Roman"/>
            </a:endParaRPr>
          </a:p>
        </p:txBody>
      </p:sp>
      <p:sp>
        <p:nvSpPr>
          <p:cNvPr id="348" name="TextShape 3"/>
          <p:cNvSpPr txBox="1"/>
          <p:nvPr/>
        </p:nvSpPr>
        <p:spPr>
          <a:xfrm>
            <a:off x="539640" y="404640"/>
            <a:ext cx="7918200" cy="863280"/>
          </a:xfrm>
          <a:prstGeom prst="rect">
            <a:avLst/>
          </a:prstGeom>
          <a:noFill/>
          <a:ln>
            <a:noFill/>
          </a:ln>
        </p:spPr>
        <p:txBody>
          <a:bodyPr anchor="ctr">
            <a:noAutofit/>
          </a:bodyPr>
          <a:p>
            <a:pPr algn="ctr">
              <a:lnSpc>
                <a:spcPct val="100000"/>
              </a:lnSpc>
            </a:pPr>
            <a:r>
              <a:rPr b="1" lang="en-US" sz="3600" spc="-1" strike="noStrike">
                <a:solidFill>
                  <a:srgbClr val="0000ff"/>
                </a:solidFill>
                <a:latin typeface="Times New Roman"/>
                <a:cs typeface="Times New Roman"/>
              </a:rPr>
              <a:t>Verdeling Israëlische collectieve doelen</a:t>
            </a:r>
            <a:br/>
            <a:r>
              <a:rPr b="0" lang="en-US" sz="2000" spc="-1" strike="noStrike">
                <a:solidFill>
                  <a:srgbClr val="0000ff"/>
                </a:solidFill>
                <a:latin typeface="Times New Roman"/>
                <a:cs typeface="Times New Roman"/>
              </a:rPr>
              <a:t>de zes organisaties die de hoogste</a:t>
            </a:r>
            <a:r>
              <a:rPr b="0" lang="en-US" sz="2000" spc="-1" strike="noStrike">
                <a:solidFill>
                  <a:srgbClr val="ff3300"/>
                </a:solidFill>
                <a:latin typeface="Times New Roman"/>
                <a:cs typeface="Times New Roman"/>
              </a:rPr>
              <a:t> </a:t>
            </a:r>
            <a:r>
              <a:rPr b="0" lang="en-US" sz="2000" spc="-1" strike="noStrike">
                <a:solidFill>
                  <a:srgbClr val="3333cc"/>
                </a:solidFill>
                <a:latin typeface="Times New Roman"/>
                <a:cs typeface="Times New Roman"/>
              </a:rPr>
              <a:t>*uitkeringen</a:t>
            </a:r>
            <a:r>
              <a:rPr b="0" lang="en-US" sz="2000" spc="-1" strike="noStrike">
                <a:solidFill>
                  <a:srgbClr val="0000ff"/>
                </a:solidFill>
                <a:latin typeface="Times New Roman"/>
                <a:cs typeface="Times New Roman"/>
              </a:rPr>
              <a:t> ontvingen</a:t>
            </a:r>
            <a:endParaRPr b="0" lang="en-US" sz="2000" spc="-1" strike="noStrike">
              <a:solidFill>
                <a:srgbClr val="000000"/>
              </a:solidFill>
              <a:latin typeface="Times New Roman"/>
            </a:endParaRPr>
          </a:p>
        </p:txBody>
      </p:sp>
      <p:graphicFrame>
        <p:nvGraphicFramePr>
          <p:cNvPr id="349" name="Table 4"/>
          <p:cNvGraphicFramePr/>
          <p:nvPr/>
        </p:nvGraphicFramePr>
        <p:xfrm>
          <a:off x="755640" y="1413000"/>
          <a:ext cx="7703640" cy="4752720"/>
        </p:xfrm>
        <a:graphic>
          <a:graphicData uri="http://schemas.openxmlformats.org/drawingml/2006/table">
            <a:tbl>
              <a:tblPr/>
              <a:tblGrid>
                <a:gridCol w="3744720"/>
                <a:gridCol w="1223640"/>
                <a:gridCol w="1368360"/>
                <a:gridCol w="1366920"/>
              </a:tblGrid>
              <a:tr h="542880">
                <a:tc rowSpan="2">
                  <a:txBody>
                    <a:bodyPr anchor="b">
                      <a:noAutofit/>
                    </a:bodyPr>
                    <a:p>
                      <a:pPr>
                        <a:lnSpc>
                          <a:spcPct val="100000"/>
                        </a:lnSpc>
                        <a:spcBef>
                          <a:spcPts val="561"/>
                        </a:spcBef>
                      </a:pPr>
                      <a:r>
                        <a:rPr b="1" lang="en-US" sz="2800" spc="-1" strike="noStrike">
                          <a:solidFill>
                            <a:srgbClr val="000000"/>
                          </a:solidFill>
                          <a:latin typeface="Times New Roman"/>
                          <a:cs typeface="Times New Roman"/>
                        </a:rPr>
                        <a:t>Organisatie</a:t>
                      </a:r>
                      <a:endParaRPr b="0" lang="en-US" sz="2800" spc="-1" strike="noStrike">
                        <a:latin typeface="Arial"/>
                      </a:endParaRPr>
                    </a:p>
                  </a:txBody>
                  <a:tcPr marL="91440" marR="91440">
                    <a:lnL w="28080">
                      <a:solidFill>
                        <a:srgbClr val="000000"/>
                      </a:solidFill>
                    </a:lnL>
                    <a:lnR w="12240">
                      <a:solidFill>
                        <a:srgbClr val="000000"/>
                      </a:solidFill>
                    </a:lnR>
                    <a:lnT w="28080">
                      <a:solidFill>
                        <a:srgbClr val="000000"/>
                      </a:solidFill>
                    </a:lnT>
                    <a:lnB w="12240">
                      <a:solidFill>
                        <a:srgbClr val="000000"/>
                      </a:solidFill>
                    </a:lnB>
                    <a:noFill/>
                  </a:tcPr>
                </a:tc>
                <a:tc gridSpan="3">
                  <a:txBody>
                    <a:bodyPr>
                      <a:noAutofit/>
                    </a:bodyPr>
                    <a:p>
                      <a:pPr algn="ctr">
                        <a:lnSpc>
                          <a:spcPct val="100000"/>
                        </a:lnSpc>
                        <a:spcBef>
                          <a:spcPts val="561"/>
                        </a:spcBef>
                      </a:pPr>
                      <a:r>
                        <a:rPr b="1" lang="en-US" sz="2800" spc="-1" strike="noStrike">
                          <a:solidFill>
                            <a:srgbClr val="000000"/>
                          </a:solidFill>
                          <a:latin typeface="Times New Roman"/>
                          <a:cs typeface="Times New Roman"/>
                        </a:rPr>
                        <a:t>x miljoen</a:t>
                      </a:r>
                      <a:endParaRPr b="0" lang="en-US" sz="2800" spc="-1" strike="noStrike">
                        <a:latin typeface="Arial"/>
                      </a:endParaRPr>
                    </a:p>
                  </a:txBody>
                  <a:tcPr marL="91440" marR="91440">
                    <a:lnL w="12240">
                      <a:solidFill>
                        <a:srgbClr val="000000"/>
                      </a:solidFill>
                    </a:lnL>
                    <a:lnR w="28080">
                      <a:solidFill>
                        <a:srgbClr val="000000"/>
                      </a:solidFill>
                    </a:lnR>
                    <a:lnT w="28080">
                      <a:solidFill>
                        <a:srgbClr val="000000"/>
                      </a:solidFill>
                    </a:lnT>
                    <a:lnB w="12240">
                      <a:solidFill>
                        <a:srgbClr val="000000"/>
                      </a:solidFill>
                    </a:lnB>
                    <a:noFill/>
                  </a:tcPr>
                </a:tc>
                <a:tc hMerge="1">
                  <a:tcPr marL="90000" marR="90000">
                    <a:solidFill>
                      <a:srgbClr val="729fcf"/>
                    </a:solidFill>
                  </a:tcPr>
                </a:tc>
                <a:tc hMerge="1">
                  <a:tcPr marL="90000" marR="90000">
                    <a:solidFill>
                      <a:srgbClr val="729fcf"/>
                    </a:solidFill>
                  </a:tcPr>
                </a:tc>
              </a:tr>
              <a:tr h="542880">
                <a:tc vMerge="1">
                  <a:tcPr marL="90000" marR="90000">
                    <a:solidFill>
                      <a:srgbClr val="729fcf"/>
                    </a:solidFill>
                  </a:tcPr>
                </a:tc>
                <a:tc>
                  <a:txBody>
                    <a:bodyPr>
                      <a:noAutofit/>
                    </a:bodyPr>
                    <a:p>
                      <a:pPr algn="ctr">
                        <a:lnSpc>
                          <a:spcPct val="100000"/>
                        </a:lnSpc>
                        <a:spcBef>
                          <a:spcPts val="561"/>
                        </a:spcBef>
                      </a:pPr>
                      <a:r>
                        <a:rPr b="1" lang="en-US" sz="2800" spc="-1" strike="noStrike">
                          <a:solidFill>
                            <a:srgbClr val="000000"/>
                          </a:solidFill>
                          <a:latin typeface="Times New Roman"/>
                          <a:cs typeface="Times New Roman"/>
                        </a:rPr>
                        <a:t>NPRF</a:t>
                      </a:r>
                      <a:endParaRPr b="0" lang="en-US" sz="2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gn="ctr">
                        <a:lnSpc>
                          <a:spcPct val="100000"/>
                        </a:lnSpc>
                        <a:spcBef>
                          <a:spcPts val="561"/>
                        </a:spcBef>
                      </a:pPr>
                      <a:r>
                        <a:rPr b="1" lang="en-US" sz="2800" spc="-1" strike="noStrike">
                          <a:solidFill>
                            <a:srgbClr val="0000ff"/>
                          </a:solidFill>
                          <a:latin typeface="Times New Roman"/>
                          <a:cs typeface="Times New Roman"/>
                        </a:rPr>
                        <a:t>SCMI*</a:t>
                      </a:r>
                      <a:endParaRPr b="0" lang="en-US" sz="2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gn="ctr">
                        <a:lnSpc>
                          <a:spcPct val="100000"/>
                        </a:lnSpc>
                        <a:spcBef>
                          <a:spcPts val="561"/>
                        </a:spcBef>
                      </a:pPr>
                      <a:r>
                        <a:rPr b="1" lang="en-US" sz="2800" spc="-1" strike="noStrike">
                          <a:solidFill>
                            <a:srgbClr val="000000"/>
                          </a:solidFill>
                          <a:latin typeface="Times New Roman"/>
                          <a:cs typeface="Times New Roman"/>
                        </a:rPr>
                        <a:t>Totaal</a:t>
                      </a:r>
                      <a:endParaRPr b="0" lang="en-US" sz="2800" spc="-1" strike="noStrike">
                        <a:latin typeface="Arial"/>
                      </a:endParaRPr>
                    </a:p>
                  </a:txBody>
                  <a:tcPr marL="91440" marR="91440">
                    <a:lnL w="12240">
                      <a:solidFill>
                        <a:srgbClr val="000000"/>
                      </a:solidFill>
                    </a:lnL>
                    <a:lnR w="28080">
                      <a:solidFill>
                        <a:srgbClr val="000000"/>
                      </a:solidFill>
                    </a:lnR>
                    <a:lnT w="12240">
                      <a:solidFill>
                        <a:srgbClr val="000000"/>
                      </a:solidFill>
                    </a:lnT>
                    <a:lnB w="12240">
                      <a:solidFill>
                        <a:srgbClr val="000000"/>
                      </a:solidFill>
                    </a:lnB>
                    <a:noFill/>
                  </a:tcPr>
                </a:tc>
              </a:tr>
              <a:tr h="544320">
                <a:tc>
                  <a:txBody>
                    <a:bodyPr>
                      <a:noAutofit/>
                    </a:bodyPr>
                    <a:p>
                      <a:pPr>
                        <a:lnSpc>
                          <a:spcPct val="100000"/>
                        </a:lnSpc>
                        <a:spcBef>
                          <a:spcPts val="561"/>
                        </a:spcBef>
                      </a:pPr>
                      <a:r>
                        <a:rPr b="0" lang="en-US" sz="2800" spc="-1" strike="noStrike">
                          <a:solidFill>
                            <a:srgbClr val="000000"/>
                          </a:solidFill>
                          <a:latin typeface="Times New Roman"/>
                          <a:cs typeface="Times New Roman"/>
                        </a:rPr>
                        <a:t>NINIemz </a:t>
                      </a:r>
                      <a:r>
                        <a:rPr b="0" lang="en-US" sz="1800" spc="-1" strike="noStrike">
                          <a:solidFill>
                            <a:srgbClr val="000000"/>
                          </a:solidFill>
                          <a:latin typeface="Times New Roman"/>
                          <a:cs typeface="Times New Roman"/>
                        </a:rPr>
                        <a:t>(NPRF thuiszorg IOH)</a:t>
                      </a:r>
                      <a:endParaRPr b="0" lang="en-US" sz="1800" spc="-1" strike="noStrike">
                        <a:latin typeface="Arial"/>
                      </a:endParaRPr>
                    </a:p>
                  </a:txBody>
                  <a:tcPr marL="91440" marR="91440">
                    <a:lnL w="2808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gn="r">
                        <a:lnSpc>
                          <a:spcPct val="100000"/>
                        </a:lnSpc>
                        <a:spcBef>
                          <a:spcPts val="561"/>
                        </a:spcBef>
                      </a:pPr>
                      <a:r>
                        <a:rPr b="0" lang="en-US" sz="2800" spc="-1" strike="noStrike">
                          <a:solidFill>
                            <a:srgbClr val="000000"/>
                          </a:solidFill>
                          <a:latin typeface="Times New Roman"/>
                          <a:cs typeface="Times New Roman"/>
                        </a:rPr>
                        <a:t>₪ </a:t>
                      </a:r>
                      <a:r>
                        <a:rPr b="0" lang="en-US" sz="2800" spc="-1" strike="noStrike">
                          <a:solidFill>
                            <a:srgbClr val="000000"/>
                          </a:solidFill>
                          <a:latin typeface="Times New Roman"/>
                          <a:cs typeface="Times New Roman"/>
                        </a:rPr>
                        <a:t>7,73</a:t>
                      </a:r>
                      <a:endParaRPr b="0" lang="en-US" sz="2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gn="r">
                        <a:lnSpc>
                          <a:spcPct val="100000"/>
                        </a:lnSpc>
                        <a:spcBef>
                          <a:spcPts val="561"/>
                        </a:spcBef>
                      </a:pPr>
                      <a:r>
                        <a:rPr b="0" lang="en-US" sz="2800" spc="-1" strike="noStrike">
                          <a:solidFill>
                            <a:srgbClr val="0000ff"/>
                          </a:solidFill>
                          <a:latin typeface="Times New Roman"/>
                          <a:cs typeface="Times New Roman"/>
                        </a:rPr>
                        <a:t>₪ </a:t>
                      </a:r>
                      <a:r>
                        <a:rPr b="0" lang="en-US" sz="2800" spc="-1" strike="noStrike">
                          <a:solidFill>
                            <a:srgbClr val="0000ff"/>
                          </a:solidFill>
                          <a:latin typeface="Times New Roman"/>
                          <a:cs typeface="Times New Roman"/>
                        </a:rPr>
                        <a:t>12,83</a:t>
                      </a:r>
                      <a:endParaRPr b="0" lang="en-US" sz="2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gn="r">
                        <a:lnSpc>
                          <a:spcPct val="100000"/>
                        </a:lnSpc>
                        <a:spcBef>
                          <a:spcPts val="561"/>
                        </a:spcBef>
                      </a:pPr>
                      <a:r>
                        <a:rPr b="0" lang="en-US" sz="2800" spc="-1" strike="noStrike">
                          <a:solidFill>
                            <a:srgbClr val="000000"/>
                          </a:solidFill>
                          <a:latin typeface="Times New Roman"/>
                          <a:cs typeface="Times New Roman"/>
                        </a:rPr>
                        <a:t>₪ </a:t>
                      </a:r>
                      <a:r>
                        <a:rPr b="0" lang="en-US" sz="2800" spc="-1" strike="noStrike">
                          <a:solidFill>
                            <a:srgbClr val="000000"/>
                          </a:solidFill>
                          <a:latin typeface="Times New Roman"/>
                          <a:cs typeface="Times New Roman"/>
                        </a:rPr>
                        <a:t>20,56</a:t>
                      </a:r>
                      <a:endParaRPr b="0" lang="en-US" sz="2800" spc="-1" strike="noStrike">
                        <a:latin typeface="Arial"/>
                      </a:endParaRPr>
                    </a:p>
                  </a:txBody>
                  <a:tcPr marL="91440" marR="91440">
                    <a:lnL w="12240">
                      <a:solidFill>
                        <a:srgbClr val="000000"/>
                      </a:solidFill>
                    </a:lnL>
                    <a:lnR w="28080">
                      <a:solidFill>
                        <a:srgbClr val="000000"/>
                      </a:solidFill>
                    </a:lnR>
                    <a:lnT w="12240">
                      <a:solidFill>
                        <a:srgbClr val="000000"/>
                      </a:solidFill>
                    </a:lnT>
                    <a:lnB w="12240">
                      <a:solidFill>
                        <a:srgbClr val="000000"/>
                      </a:solidFill>
                    </a:lnB>
                    <a:noFill/>
                  </a:tcPr>
                </a:tc>
              </a:tr>
              <a:tr h="542880">
                <a:tc>
                  <a:txBody>
                    <a:bodyPr>
                      <a:noAutofit/>
                    </a:bodyPr>
                    <a:p>
                      <a:pPr>
                        <a:lnSpc>
                          <a:spcPct val="100000"/>
                        </a:lnSpc>
                        <a:spcBef>
                          <a:spcPts val="561"/>
                        </a:spcBef>
                      </a:pPr>
                      <a:r>
                        <a:rPr b="0" lang="en-US" sz="2800" spc="-1" strike="noStrike">
                          <a:solidFill>
                            <a:srgbClr val="000000"/>
                          </a:solidFill>
                          <a:latin typeface="Times New Roman"/>
                          <a:cs typeface="Times New Roman"/>
                        </a:rPr>
                        <a:t>ELAH</a:t>
                      </a:r>
                      <a:endParaRPr b="0" lang="en-US" sz="2800" spc="-1" strike="noStrike">
                        <a:latin typeface="Arial"/>
                      </a:endParaRPr>
                    </a:p>
                  </a:txBody>
                  <a:tcPr marL="91440" marR="91440">
                    <a:lnL w="2808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gn="r">
                        <a:lnSpc>
                          <a:spcPct val="100000"/>
                        </a:lnSpc>
                        <a:spcBef>
                          <a:spcPts val="561"/>
                        </a:spcBef>
                      </a:pPr>
                      <a:r>
                        <a:rPr b="0" lang="en-US" sz="2800" spc="-1" strike="noStrike">
                          <a:solidFill>
                            <a:srgbClr val="000000"/>
                          </a:solidFill>
                          <a:latin typeface="Times New Roman"/>
                          <a:cs typeface="Times New Roman"/>
                        </a:rPr>
                        <a:t>₪ </a:t>
                      </a:r>
                      <a:r>
                        <a:rPr b="0" lang="en-US" sz="2800" spc="-1" strike="noStrike">
                          <a:solidFill>
                            <a:srgbClr val="000000"/>
                          </a:solidFill>
                          <a:latin typeface="Times New Roman"/>
                          <a:cs typeface="Times New Roman"/>
                        </a:rPr>
                        <a:t>4,20</a:t>
                      </a:r>
                      <a:endParaRPr b="0" lang="en-US" sz="2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gn="r">
                        <a:lnSpc>
                          <a:spcPct val="100000"/>
                        </a:lnSpc>
                        <a:spcBef>
                          <a:spcPts val="561"/>
                        </a:spcBef>
                      </a:pPr>
                      <a:r>
                        <a:rPr b="0" lang="en-US" sz="2800" spc="-1" strike="noStrike">
                          <a:solidFill>
                            <a:srgbClr val="0000ff"/>
                          </a:solidFill>
                          <a:latin typeface="Times New Roman"/>
                          <a:cs typeface="Times New Roman"/>
                        </a:rPr>
                        <a:t>₪ </a:t>
                      </a:r>
                      <a:r>
                        <a:rPr b="0" lang="en-US" sz="2800" spc="-1" strike="noStrike">
                          <a:solidFill>
                            <a:srgbClr val="0000ff"/>
                          </a:solidFill>
                          <a:latin typeface="Times New Roman"/>
                          <a:cs typeface="Times New Roman"/>
                        </a:rPr>
                        <a:t>14,23</a:t>
                      </a:r>
                      <a:endParaRPr b="0" lang="en-US" sz="2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gn="r">
                        <a:lnSpc>
                          <a:spcPct val="100000"/>
                        </a:lnSpc>
                        <a:spcBef>
                          <a:spcPts val="561"/>
                        </a:spcBef>
                      </a:pPr>
                      <a:r>
                        <a:rPr b="0" lang="en-US" sz="2800" spc="-1" strike="noStrike">
                          <a:solidFill>
                            <a:srgbClr val="000000"/>
                          </a:solidFill>
                          <a:latin typeface="Times New Roman"/>
                          <a:cs typeface="Times New Roman"/>
                        </a:rPr>
                        <a:t>₪ </a:t>
                      </a:r>
                      <a:r>
                        <a:rPr b="0" lang="en-US" sz="2800" spc="-1" strike="noStrike">
                          <a:solidFill>
                            <a:srgbClr val="000000"/>
                          </a:solidFill>
                          <a:latin typeface="Times New Roman"/>
                          <a:cs typeface="Times New Roman"/>
                        </a:rPr>
                        <a:t>18,43</a:t>
                      </a:r>
                      <a:endParaRPr b="0" lang="en-US" sz="2800" spc="-1" strike="noStrike">
                        <a:latin typeface="Arial"/>
                      </a:endParaRPr>
                    </a:p>
                  </a:txBody>
                  <a:tcPr marL="91440" marR="91440">
                    <a:lnL w="12240">
                      <a:solidFill>
                        <a:srgbClr val="000000"/>
                      </a:solidFill>
                    </a:lnL>
                    <a:lnR w="28080">
                      <a:solidFill>
                        <a:srgbClr val="000000"/>
                      </a:solidFill>
                    </a:lnR>
                    <a:lnT w="12240">
                      <a:solidFill>
                        <a:srgbClr val="000000"/>
                      </a:solidFill>
                    </a:lnT>
                    <a:lnB w="12240">
                      <a:solidFill>
                        <a:srgbClr val="000000"/>
                      </a:solidFill>
                    </a:lnB>
                    <a:noFill/>
                  </a:tcPr>
                </a:tc>
              </a:tr>
              <a:tr h="542880">
                <a:tc>
                  <a:txBody>
                    <a:bodyPr>
                      <a:noAutofit/>
                    </a:bodyPr>
                    <a:p>
                      <a:pPr>
                        <a:lnSpc>
                          <a:spcPct val="100000"/>
                        </a:lnSpc>
                        <a:spcBef>
                          <a:spcPts val="561"/>
                        </a:spcBef>
                      </a:pPr>
                      <a:r>
                        <a:rPr b="0" lang="en-US" sz="2800" spc="-1" strike="noStrike">
                          <a:solidFill>
                            <a:srgbClr val="000000"/>
                          </a:solidFill>
                          <a:latin typeface="Times New Roman"/>
                          <a:cs typeface="Times New Roman"/>
                        </a:rPr>
                        <a:t>Beth Juliana</a:t>
                      </a:r>
                      <a:endParaRPr b="0" lang="en-US" sz="2800" spc="-1" strike="noStrike">
                        <a:latin typeface="Arial"/>
                      </a:endParaRPr>
                    </a:p>
                  </a:txBody>
                  <a:tcPr marL="91440" marR="91440">
                    <a:lnL w="2808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gn="r">
                        <a:lnSpc>
                          <a:spcPct val="100000"/>
                        </a:lnSpc>
                        <a:spcBef>
                          <a:spcPts val="561"/>
                        </a:spcBef>
                      </a:pPr>
                      <a:r>
                        <a:rPr b="0" lang="en-US" sz="2800" spc="-1" strike="noStrike">
                          <a:solidFill>
                            <a:srgbClr val="000000"/>
                          </a:solidFill>
                          <a:latin typeface="Times New Roman"/>
                          <a:cs typeface="Times New Roman"/>
                        </a:rPr>
                        <a:t>₪ </a:t>
                      </a:r>
                      <a:r>
                        <a:rPr b="0" lang="en-US" sz="2800" spc="-1" strike="noStrike">
                          <a:solidFill>
                            <a:srgbClr val="000000"/>
                          </a:solidFill>
                          <a:latin typeface="Times New Roman"/>
                          <a:cs typeface="Times New Roman"/>
                        </a:rPr>
                        <a:t>5,79</a:t>
                      </a:r>
                      <a:endParaRPr b="0" lang="en-US" sz="2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gn="r">
                        <a:lnSpc>
                          <a:spcPct val="100000"/>
                        </a:lnSpc>
                        <a:spcBef>
                          <a:spcPts val="561"/>
                        </a:spcBef>
                      </a:pPr>
                      <a:r>
                        <a:rPr b="0" lang="en-US" sz="2800" spc="-1" strike="noStrike">
                          <a:solidFill>
                            <a:srgbClr val="0000ff"/>
                          </a:solidFill>
                          <a:latin typeface="Times New Roman"/>
                          <a:cs typeface="Times New Roman"/>
                        </a:rPr>
                        <a:t>₪ </a:t>
                      </a:r>
                      <a:r>
                        <a:rPr b="0" lang="en-US" sz="2800" spc="-1" strike="noStrike">
                          <a:solidFill>
                            <a:srgbClr val="0000ff"/>
                          </a:solidFill>
                          <a:latin typeface="Times New Roman"/>
                          <a:cs typeface="Times New Roman"/>
                        </a:rPr>
                        <a:t>8,14</a:t>
                      </a:r>
                      <a:endParaRPr b="0" lang="en-US" sz="2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gn="r">
                        <a:lnSpc>
                          <a:spcPct val="100000"/>
                        </a:lnSpc>
                        <a:spcBef>
                          <a:spcPts val="561"/>
                        </a:spcBef>
                      </a:pPr>
                      <a:r>
                        <a:rPr b="0" lang="en-US" sz="2800" spc="-1" strike="noStrike">
                          <a:solidFill>
                            <a:srgbClr val="000000"/>
                          </a:solidFill>
                          <a:latin typeface="Times New Roman"/>
                          <a:cs typeface="Times New Roman"/>
                        </a:rPr>
                        <a:t>₪ </a:t>
                      </a:r>
                      <a:r>
                        <a:rPr b="0" lang="en-US" sz="2800" spc="-1" strike="noStrike">
                          <a:solidFill>
                            <a:srgbClr val="000000"/>
                          </a:solidFill>
                          <a:latin typeface="Times New Roman"/>
                          <a:cs typeface="Times New Roman"/>
                        </a:rPr>
                        <a:t>13,93</a:t>
                      </a:r>
                      <a:endParaRPr b="0" lang="en-US" sz="2800" spc="-1" strike="noStrike">
                        <a:latin typeface="Arial"/>
                      </a:endParaRPr>
                    </a:p>
                  </a:txBody>
                  <a:tcPr marL="91440" marR="91440">
                    <a:lnL w="12240">
                      <a:solidFill>
                        <a:srgbClr val="000000"/>
                      </a:solidFill>
                    </a:lnL>
                    <a:lnR w="28080">
                      <a:solidFill>
                        <a:srgbClr val="000000"/>
                      </a:solidFill>
                    </a:lnR>
                    <a:lnT w="12240">
                      <a:solidFill>
                        <a:srgbClr val="000000"/>
                      </a:solidFill>
                    </a:lnT>
                    <a:lnB w="12240">
                      <a:solidFill>
                        <a:srgbClr val="000000"/>
                      </a:solidFill>
                    </a:lnB>
                    <a:noFill/>
                  </a:tcPr>
                </a:tc>
              </a:tr>
              <a:tr h="542880">
                <a:tc>
                  <a:txBody>
                    <a:bodyPr>
                      <a:noAutofit/>
                    </a:bodyPr>
                    <a:p>
                      <a:pPr>
                        <a:lnSpc>
                          <a:spcPct val="100000"/>
                        </a:lnSpc>
                        <a:spcBef>
                          <a:spcPts val="561"/>
                        </a:spcBef>
                      </a:pPr>
                      <a:r>
                        <a:rPr b="0" lang="en-US" sz="2800" spc="-1" strike="noStrike">
                          <a:solidFill>
                            <a:srgbClr val="000000"/>
                          </a:solidFill>
                          <a:latin typeface="Times New Roman"/>
                          <a:cs typeface="Times New Roman"/>
                        </a:rPr>
                        <a:t>Irgoen Olei Holland</a:t>
                      </a:r>
                      <a:endParaRPr b="0" lang="en-US" sz="2800" spc="-1" strike="noStrike">
                        <a:latin typeface="Arial"/>
                      </a:endParaRPr>
                    </a:p>
                  </a:txBody>
                  <a:tcPr marL="91440" marR="91440">
                    <a:lnL w="2808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gn="r">
                        <a:lnSpc>
                          <a:spcPct val="100000"/>
                        </a:lnSpc>
                        <a:spcBef>
                          <a:spcPts val="561"/>
                        </a:spcBef>
                      </a:pPr>
                      <a:r>
                        <a:rPr b="0" lang="en-US" sz="2800" spc="-1" strike="noStrike">
                          <a:solidFill>
                            <a:srgbClr val="000000"/>
                          </a:solidFill>
                          <a:latin typeface="Times New Roman"/>
                          <a:cs typeface="Times New Roman"/>
                        </a:rPr>
                        <a:t>₪ </a:t>
                      </a:r>
                      <a:r>
                        <a:rPr b="0" lang="en-US" sz="2800" spc="-1" strike="noStrike">
                          <a:solidFill>
                            <a:srgbClr val="000000"/>
                          </a:solidFill>
                          <a:latin typeface="Times New Roman"/>
                          <a:cs typeface="Times New Roman"/>
                        </a:rPr>
                        <a:t>0,57</a:t>
                      </a:r>
                      <a:endParaRPr b="0" lang="en-US" sz="2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gn="r">
                        <a:lnSpc>
                          <a:spcPct val="100000"/>
                        </a:lnSpc>
                        <a:spcBef>
                          <a:spcPts val="561"/>
                        </a:spcBef>
                      </a:pPr>
                      <a:r>
                        <a:rPr b="0" lang="en-US" sz="2800" spc="-1" strike="noStrike">
                          <a:solidFill>
                            <a:srgbClr val="0000ff"/>
                          </a:solidFill>
                          <a:latin typeface="Times New Roman"/>
                          <a:cs typeface="Times New Roman"/>
                        </a:rPr>
                        <a:t>₪ </a:t>
                      </a:r>
                      <a:r>
                        <a:rPr b="0" lang="en-US" sz="2800" spc="-1" strike="noStrike">
                          <a:solidFill>
                            <a:srgbClr val="0000ff"/>
                          </a:solidFill>
                          <a:latin typeface="Times New Roman"/>
                          <a:cs typeface="Times New Roman"/>
                        </a:rPr>
                        <a:t>6,77</a:t>
                      </a:r>
                      <a:endParaRPr b="0" lang="en-US" sz="2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gn="r">
                        <a:lnSpc>
                          <a:spcPct val="100000"/>
                        </a:lnSpc>
                        <a:spcBef>
                          <a:spcPts val="561"/>
                        </a:spcBef>
                      </a:pPr>
                      <a:r>
                        <a:rPr b="0" lang="en-US" sz="2800" spc="-1" strike="noStrike">
                          <a:solidFill>
                            <a:srgbClr val="000000"/>
                          </a:solidFill>
                          <a:latin typeface="Times New Roman"/>
                          <a:cs typeface="Times New Roman"/>
                        </a:rPr>
                        <a:t>₪ </a:t>
                      </a:r>
                      <a:r>
                        <a:rPr b="0" lang="en-US" sz="2800" spc="-1" strike="noStrike">
                          <a:solidFill>
                            <a:srgbClr val="000000"/>
                          </a:solidFill>
                          <a:latin typeface="Times New Roman"/>
                          <a:cs typeface="Times New Roman"/>
                        </a:rPr>
                        <a:t>7,34</a:t>
                      </a:r>
                      <a:endParaRPr b="0" lang="en-US" sz="2800" spc="-1" strike="noStrike">
                        <a:latin typeface="Arial"/>
                      </a:endParaRPr>
                    </a:p>
                  </a:txBody>
                  <a:tcPr marL="91440" marR="91440">
                    <a:lnL w="12240">
                      <a:solidFill>
                        <a:srgbClr val="000000"/>
                      </a:solidFill>
                    </a:lnL>
                    <a:lnR w="28080">
                      <a:solidFill>
                        <a:srgbClr val="000000"/>
                      </a:solidFill>
                    </a:lnR>
                    <a:lnT w="12240">
                      <a:solidFill>
                        <a:srgbClr val="000000"/>
                      </a:solidFill>
                    </a:lnT>
                    <a:lnB w="12240">
                      <a:solidFill>
                        <a:srgbClr val="000000"/>
                      </a:solidFill>
                    </a:lnB>
                    <a:noFill/>
                  </a:tcPr>
                </a:tc>
              </a:tr>
              <a:tr h="544320">
                <a:tc>
                  <a:txBody>
                    <a:bodyPr>
                      <a:noAutofit/>
                    </a:bodyPr>
                    <a:p>
                      <a:pPr>
                        <a:lnSpc>
                          <a:spcPct val="100000"/>
                        </a:lnSpc>
                        <a:spcBef>
                          <a:spcPts val="561"/>
                        </a:spcBef>
                      </a:pPr>
                      <a:r>
                        <a:rPr b="0" lang="en-US" sz="2800" spc="-1" strike="noStrike">
                          <a:solidFill>
                            <a:srgbClr val="000000"/>
                          </a:solidFill>
                          <a:latin typeface="Times New Roman"/>
                          <a:cs typeface="Times New Roman"/>
                        </a:rPr>
                        <a:t>Beth Joles</a:t>
                      </a:r>
                      <a:endParaRPr b="0" lang="en-US" sz="2800" spc="-1" strike="noStrike">
                        <a:latin typeface="Arial"/>
                      </a:endParaRPr>
                    </a:p>
                  </a:txBody>
                  <a:tcPr marL="91440" marR="91440">
                    <a:lnL w="2808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gn="ctr">
                        <a:lnSpc>
                          <a:spcPct val="100000"/>
                        </a:lnSpc>
                        <a:spcBef>
                          <a:spcPts val="561"/>
                        </a:spcBef>
                      </a:pPr>
                      <a:r>
                        <a:rPr b="0" lang="en-US" sz="2800" spc="-1" strike="noStrike">
                          <a:solidFill>
                            <a:srgbClr val="000000"/>
                          </a:solidFill>
                          <a:latin typeface="Times New Roman"/>
                          <a:cs typeface="Times New Roman"/>
                        </a:rPr>
                        <a:t>--</a:t>
                      </a:r>
                      <a:endParaRPr b="0" lang="en-US" sz="2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gn="r">
                        <a:lnSpc>
                          <a:spcPct val="100000"/>
                        </a:lnSpc>
                        <a:spcBef>
                          <a:spcPts val="561"/>
                        </a:spcBef>
                      </a:pPr>
                      <a:r>
                        <a:rPr b="0" lang="en-US" sz="2800" spc="-1" strike="noStrike">
                          <a:solidFill>
                            <a:srgbClr val="0000ff"/>
                          </a:solidFill>
                          <a:latin typeface="Times New Roman"/>
                          <a:cs typeface="Times New Roman"/>
                        </a:rPr>
                        <a:t>₪ </a:t>
                      </a:r>
                      <a:r>
                        <a:rPr b="0" lang="en-US" sz="2800" spc="-1" strike="noStrike">
                          <a:solidFill>
                            <a:srgbClr val="0000ff"/>
                          </a:solidFill>
                          <a:latin typeface="Times New Roman"/>
                          <a:cs typeface="Times New Roman"/>
                        </a:rPr>
                        <a:t>6,51</a:t>
                      </a:r>
                      <a:endParaRPr b="0" lang="en-US" sz="2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gn="r">
                        <a:lnSpc>
                          <a:spcPct val="100000"/>
                        </a:lnSpc>
                        <a:spcBef>
                          <a:spcPts val="561"/>
                        </a:spcBef>
                      </a:pPr>
                      <a:r>
                        <a:rPr b="0" lang="en-US" sz="2800" spc="-1" strike="noStrike">
                          <a:solidFill>
                            <a:srgbClr val="000000"/>
                          </a:solidFill>
                          <a:latin typeface="Times New Roman"/>
                          <a:cs typeface="Times New Roman"/>
                        </a:rPr>
                        <a:t>₪ </a:t>
                      </a:r>
                      <a:r>
                        <a:rPr b="0" lang="en-US" sz="2800" spc="-1" strike="noStrike">
                          <a:solidFill>
                            <a:srgbClr val="000000"/>
                          </a:solidFill>
                          <a:latin typeface="Times New Roman"/>
                          <a:cs typeface="Times New Roman"/>
                        </a:rPr>
                        <a:t>6,51</a:t>
                      </a:r>
                      <a:endParaRPr b="0" lang="en-US" sz="2800" spc="-1" strike="noStrike">
                        <a:latin typeface="Arial"/>
                      </a:endParaRPr>
                    </a:p>
                  </a:txBody>
                  <a:tcPr marL="91440" marR="91440">
                    <a:lnL w="12240">
                      <a:solidFill>
                        <a:srgbClr val="000000"/>
                      </a:solidFill>
                    </a:lnL>
                    <a:lnR w="28080">
                      <a:solidFill>
                        <a:srgbClr val="000000"/>
                      </a:solidFill>
                    </a:lnR>
                    <a:lnT w="12240">
                      <a:solidFill>
                        <a:srgbClr val="000000"/>
                      </a:solidFill>
                    </a:lnT>
                    <a:lnB w="12240">
                      <a:solidFill>
                        <a:srgbClr val="000000"/>
                      </a:solidFill>
                    </a:lnB>
                    <a:noFill/>
                  </a:tcPr>
                </a:tc>
              </a:tr>
              <a:tr h="542880">
                <a:tc>
                  <a:txBody>
                    <a:bodyPr>
                      <a:noAutofit/>
                    </a:bodyPr>
                    <a:p>
                      <a:pPr>
                        <a:lnSpc>
                          <a:spcPct val="100000"/>
                        </a:lnSpc>
                        <a:spcBef>
                          <a:spcPts val="561"/>
                        </a:spcBef>
                      </a:pPr>
                      <a:r>
                        <a:rPr b="0" lang="en-US" sz="2800" spc="-1" strike="noStrike">
                          <a:solidFill>
                            <a:srgbClr val="000000"/>
                          </a:solidFill>
                          <a:latin typeface="Times New Roman"/>
                          <a:cs typeface="Times New Roman"/>
                        </a:rPr>
                        <a:t>Jad Davids</a:t>
                      </a:r>
                      <a:endParaRPr b="0" lang="en-US" sz="2800" spc="-1" strike="noStrike">
                        <a:latin typeface="Arial"/>
                      </a:endParaRPr>
                    </a:p>
                  </a:txBody>
                  <a:tcPr marL="91440" marR="91440">
                    <a:lnL w="2808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gn="r">
                        <a:lnSpc>
                          <a:spcPct val="100000"/>
                        </a:lnSpc>
                        <a:spcBef>
                          <a:spcPts val="561"/>
                        </a:spcBef>
                      </a:pPr>
                      <a:r>
                        <a:rPr b="0" lang="en-US" sz="2800" spc="-1" strike="noStrike">
                          <a:solidFill>
                            <a:srgbClr val="000000"/>
                          </a:solidFill>
                          <a:latin typeface="Times New Roman"/>
                          <a:cs typeface="Times New Roman"/>
                        </a:rPr>
                        <a:t>₪ </a:t>
                      </a:r>
                      <a:r>
                        <a:rPr b="0" lang="en-US" sz="2800" spc="-1" strike="noStrike">
                          <a:solidFill>
                            <a:srgbClr val="000000"/>
                          </a:solidFill>
                          <a:latin typeface="Times New Roman"/>
                          <a:cs typeface="Times New Roman"/>
                        </a:rPr>
                        <a:t>1,13</a:t>
                      </a:r>
                      <a:endParaRPr b="0" lang="en-US" sz="2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gn="r">
                        <a:lnSpc>
                          <a:spcPct val="100000"/>
                        </a:lnSpc>
                        <a:spcBef>
                          <a:spcPts val="561"/>
                        </a:spcBef>
                      </a:pPr>
                      <a:r>
                        <a:rPr b="0" lang="en-US" sz="2800" spc="-1" strike="noStrike">
                          <a:solidFill>
                            <a:srgbClr val="0000ff"/>
                          </a:solidFill>
                          <a:latin typeface="Times New Roman"/>
                          <a:cs typeface="Times New Roman"/>
                        </a:rPr>
                        <a:t>₪ </a:t>
                      </a:r>
                      <a:r>
                        <a:rPr b="0" lang="en-US" sz="2800" spc="-1" strike="noStrike">
                          <a:solidFill>
                            <a:srgbClr val="0000ff"/>
                          </a:solidFill>
                          <a:latin typeface="Times New Roman"/>
                          <a:cs typeface="Times New Roman"/>
                        </a:rPr>
                        <a:t>5,15</a:t>
                      </a:r>
                      <a:endParaRPr b="0" lang="en-US" sz="2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gn="r">
                        <a:lnSpc>
                          <a:spcPct val="100000"/>
                        </a:lnSpc>
                        <a:spcBef>
                          <a:spcPts val="561"/>
                        </a:spcBef>
                      </a:pPr>
                      <a:r>
                        <a:rPr b="0" lang="en-US" sz="2800" spc="-1" strike="noStrike">
                          <a:solidFill>
                            <a:srgbClr val="000000"/>
                          </a:solidFill>
                          <a:latin typeface="Times New Roman"/>
                          <a:cs typeface="Times New Roman"/>
                        </a:rPr>
                        <a:t>₪ </a:t>
                      </a:r>
                      <a:r>
                        <a:rPr b="0" lang="en-US" sz="2800" spc="-1" strike="noStrike">
                          <a:solidFill>
                            <a:srgbClr val="000000"/>
                          </a:solidFill>
                          <a:latin typeface="Times New Roman"/>
                          <a:cs typeface="Times New Roman"/>
                        </a:rPr>
                        <a:t>6,28</a:t>
                      </a:r>
                      <a:endParaRPr b="0" lang="en-US" sz="2800" spc="-1" strike="noStrike">
                        <a:latin typeface="Arial"/>
                      </a:endParaRPr>
                    </a:p>
                  </a:txBody>
                  <a:tcPr marL="91440" marR="91440">
                    <a:lnL w="12240">
                      <a:solidFill>
                        <a:srgbClr val="000000"/>
                      </a:solidFill>
                    </a:lnL>
                    <a:lnR w="28080">
                      <a:solidFill>
                        <a:srgbClr val="000000"/>
                      </a:solidFill>
                    </a:lnR>
                    <a:lnT w="12240">
                      <a:solidFill>
                        <a:srgbClr val="000000"/>
                      </a:solidFill>
                    </a:lnT>
                    <a:lnB w="12240">
                      <a:solidFill>
                        <a:srgbClr val="000000"/>
                      </a:solidFill>
                    </a:lnB>
                    <a:noFill/>
                  </a:tcPr>
                </a:tc>
              </a:tr>
              <a:tr h="406800">
                <a:tc gridSpan="4">
                  <a:txBody>
                    <a:bodyPr>
                      <a:noAutofit/>
                    </a:bodyPr>
                    <a:p>
                      <a:pPr>
                        <a:lnSpc>
                          <a:spcPct val="100000"/>
                        </a:lnSpc>
                        <a:spcBef>
                          <a:spcPts val="360"/>
                        </a:spcBef>
                      </a:pPr>
                      <a:r>
                        <a:rPr b="0" lang="en-US" sz="1800" spc="-1" strike="noStrike">
                          <a:solidFill>
                            <a:srgbClr val="0000ff"/>
                          </a:solidFill>
                          <a:latin typeface="Times New Roman"/>
                          <a:cs typeface="Times New Roman"/>
                        </a:rPr>
                        <a:t>*De bedragen zijn toezeggingen en geen uitkeringen en totaal van rondes 1 t/m 9.</a:t>
                      </a:r>
                      <a:endParaRPr b="0" lang="en-US" sz="1800" spc="-1" strike="noStrike">
                        <a:latin typeface="Arial"/>
                      </a:endParaRPr>
                    </a:p>
                  </a:txBody>
                  <a:tcPr marL="91440" marR="91440">
                    <a:lnL w="28080">
                      <a:solidFill>
                        <a:srgbClr val="000000"/>
                      </a:solidFill>
                    </a:lnL>
                    <a:lnR w="28080">
                      <a:solidFill>
                        <a:srgbClr val="000000"/>
                      </a:solidFill>
                    </a:lnR>
                    <a:lnT w="12240">
                      <a:solidFill>
                        <a:srgbClr val="000000"/>
                      </a:solidFill>
                    </a:lnT>
                    <a:lnB w="28080">
                      <a:solidFill>
                        <a:srgbClr val="000000"/>
                      </a:solidFill>
                    </a:lnB>
                    <a:noFill/>
                  </a:tcPr>
                </a:tc>
                <a:tc hMerge="1">
                  <a:tcPr marL="90000" marR="90000">
                    <a:solidFill>
                      <a:srgbClr val="729fcf"/>
                    </a:solidFill>
                  </a:tcPr>
                </a:tc>
                <a:tc hMerge="1">
                  <a:tcPr marL="90000" marR="90000">
                    <a:solidFill>
                      <a:srgbClr val="729fcf"/>
                    </a:solidFill>
                  </a:tcPr>
                </a:tc>
                <a:tc hMerge="1">
                  <a:tcPr marL="90000" marR="90000">
                    <a:solidFill>
                      <a:srgbClr val="729fcf"/>
                    </a:solidFill>
                  </a:tcPr>
                </a:tc>
              </a:tr>
            </a:tbl>
          </a:graphicData>
        </a:graphic>
      </p:graphicFrame>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0" name="TextShape 1"/>
          <p:cNvSpPr txBox="1"/>
          <p:nvPr/>
        </p:nvSpPr>
        <p:spPr>
          <a:xfrm>
            <a:off x="6553080" y="6248520"/>
            <a:ext cx="1904760" cy="456840"/>
          </a:xfrm>
          <a:prstGeom prst="rect">
            <a:avLst/>
          </a:prstGeom>
          <a:noFill/>
          <a:ln>
            <a:noFill/>
          </a:ln>
        </p:spPr>
        <p:txBody>
          <a:bodyPr>
            <a:noAutofit/>
          </a:bodyPr>
          <a:p>
            <a:pPr algn="r">
              <a:lnSpc>
                <a:spcPct val="100000"/>
              </a:lnSpc>
            </a:pPr>
            <a:fld id="{EACE3CC7-9A8C-4B05-A5FC-A1A0C882FB13}" type="slidenum">
              <a:rPr b="0" lang="en-US" sz="1400" spc="-1" strike="noStrike">
                <a:solidFill>
                  <a:srgbClr val="000000"/>
                </a:solidFill>
                <a:latin typeface="Times New Roman"/>
                <a:cs typeface="Times New Roman"/>
              </a:rPr>
              <a:t>&lt;number&gt;</a:t>
            </a:fld>
            <a:endParaRPr b="0" lang="en-US" sz="1400" spc="-1" strike="noStrike">
              <a:latin typeface="Times New Roman"/>
            </a:endParaRPr>
          </a:p>
        </p:txBody>
      </p:sp>
      <p:sp>
        <p:nvSpPr>
          <p:cNvPr id="351" name="TextShape 2"/>
          <p:cNvSpPr txBox="1"/>
          <p:nvPr/>
        </p:nvSpPr>
        <p:spPr>
          <a:xfrm>
            <a:off x="611280" y="404640"/>
            <a:ext cx="7846560" cy="791640"/>
          </a:xfrm>
          <a:prstGeom prst="rect">
            <a:avLst/>
          </a:prstGeom>
          <a:noFill/>
          <a:ln>
            <a:noFill/>
          </a:ln>
        </p:spPr>
        <p:txBody>
          <a:bodyPr anchor="ctr">
            <a:noAutofit/>
          </a:bodyPr>
          <a:p>
            <a:pPr algn="ctr">
              <a:lnSpc>
                <a:spcPct val="100000"/>
              </a:lnSpc>
            </a:pPr>
            <a:r>
              <a:rPr b="1" lang="en-US" sz="3600" spc="-1" strike="noStrike">
                <a:solidFill>
                  <a:srgbClr val="0000ff"/>
                </a:solidFill>
                <a:latin typeface="Times New Roman"/>
                <a:cs typeface="Times New Roman"/>
              </a:rPr>
              <a:t>Verdeling Collectieve Maror Israël</a:t>
            </a:r>
            <a:br/>
            <a:r>
              <a:rPr b="0" lang="en-US" sz="2000" spc="-1" strike="noStrike">
                <a:solidFill>
                  <a:srgbClr val="0000ff"/>
                </a:solidFill>
                <a:latin typeface="Times New Roman"/>
                <a:cs typeface="Times New Roman"/>
              </a:rPr>
              <a:t>de zes organisaties die de hoogste</a:t>
            </a:r>
            <a:r>
              <a:rPr b="0" lang="en-US" sz="2000" spc="-1" strike="noStrike">
                <a:solidFill>
                  <a:srgbClr val="ff3300"/>
                </a:solidFill>
                <a:latin typeface="Times New Roman"/>
                <a:cs typeface="Times New Roman"/>
              </a:rPr>
              <a:t> </a:t>
            </a:r>
            <a:r>
              <a:rPr b="0" lang="en-US" sz="2000" spc="-1" strike="noStrike">
                <a:solidFill>
                  <a:srgbClr val="3333cc"/>
                </a:solidFill>
                <a:latin typeface="Times New Roman"/>
                <a:cs typeface="Times New Roman"/>
              </a:rPr>
              <a:t>*uitkeringen</a:t>
            </a:r>
            <a:r>
              <a:rPr b="0" lang="en-US" sz="2000" spc="-1" strike="noStrike">
                <a:solidFill>
                  <a:srgbClr val="0000ff"/>
                </a:solidFill>
                <a:latin typeface="Times New Roman"/>
                <a:cs typeface="Times New Roman"/>
              </a:rPr>
              <a:t> in 2004 ontvingen</a:t>
            </a:r>
            <a:endParaRPr b="0" lang="en-US" sz="2000" spc="-1" strike="noStrike">
              <a:solidFill>
                <a:srgbClr val="000000"/>
              </a:solidFill>
              <a:latin typeface="Times New Roman"/>
            </a:endParaRPr>
          </a:p>
        </p:txBody>
      </p:sp>
      <p:graphicFrame>
        <p:nvGraphicFramePr>
          <p:cNvPr id="352" name="Table 3"/>
          <p:cNvGraphicFramePr/>
          <p:nvPr/>
        </p:nvGraphicFramePr>
        <p:xfrm>
          <a:off x="755640" y="1413000"/>
          <a:ext cx="7632360" cy="4669920"/>
        </p:xfrm>
        <a:graphic>
          <a:graphicData uri="http://schemas.openxmlformats.org/drawingml/2006/table">
            <a:tbl>
              <a:tblPr/>
              <a:tblGrid>
                <a:gridCol w="3168360"/>
                <a:gridCol w="2376360"/>
                <a:gridCol w="2087640"/>
              </a:tblGrid>
              <a:tr h="558720">
                <a:tc rowSpan="2">
                  <a:txBody>
                    <a:bodyPr anchor="b">
                      <a:noAutofit/>
                    </a:bodyPr>
                    <a:p>
                      <a:pPr>
                        <a:lnSpc>
                          <a:spcPct val="100000"/>
                        </a:lnSpc>
                        <a:spcBef>
                          <a:spcPts val="561"/>
                        </a:spcBef>
                      </a:pPr>
                      <a:r>
                        <a:rPr b="1" lang="en-US" sz="2800" spc="-1" strike="noStrike">
                          <a:solidFill>
                            <a:srgbClr val="000000"/>
                          </a:solidFill>
                          <a:latin typeface="Times New Roman"/>
                          <a:cs typeface="Times New Roman"/>
                        </a:rPr>
                        <a:t>Organization</a:t>
                      </a:r>
                      <a:endParaRPr b="0" lang="en-US" sz="2800" spc="-1" strike="noStrike">
                        <a:latin typeface="Arial"/>
                      </a:endParaRPr>
                    </a:p>
                  </a:txBody>
                  <a:tcPr marL="91440" marR="91440">
                    <a:lnL w="28080">
                      <a:solidFill>
                        <a:srgbClr val="000000"/>
                      </a:solidFill>
                    </a:lnL>
                    <a:lnR w="12240">
                      <a:solidFill>
                        <a:srgbClr val="000000"/>
                      </a:solidFill>
                    </a:lnR>
                    <a:lnT w="28080">
                      <a:solidFill>
                        <a:srgbClr val="000000"/>
                      </a:solidFill>
                    </a:lnT>
                    <a:lnB w="12240">
                      <a:solidFill>
                        <a:srgbClr val="000000"/>
                      </a:solidFill>
                    </a:lnB>
                    <a:noFill/>
                  </a:tcPr>
                </a:tc>
                <a:tc gridSpan="2">
                  <a:txBody>
                    <a:bodyPr>
                      <a:noAutofit/>
                    </a:bodyPr>
                    <a:p>
                      <a:pPr algn="ctr">
                        <a:lnSpc>
                          <a:spcPct val="100000"/>
                        </a:lnSpc>
                        <a:spcBef>
                          <a:spcPts val="561"/>
                        </a:spcBef>
                      </a:pPr>
                      <a:r>
                        <a:rPr b="1" lang="en-US" sz="2800" spc="-1" strike="noStrike">
                          <a:solidFill>
                            <a:srgbClr val="000000"/>
                          </a:solidFill>
                          <a:latin typeface="Times New Roman"/>
                          <a:cs typeface="Times New Roman"/>
                        </a:rPr>
                        <a:t>SCMI </a:t>
                      </a:r>
                      <a:r>
                        <a:rPr b="0" lang="en-US" sz="2400" spc="-1" strike="noStrike">
                          <a:solidFill>
                            <a:srgbClr val="000000"/>
                          </a:solidFill>
                          <a:latin typeface="Times New Roman"/>
                          <a:cs typeface="Times New Roman"/>
                        </a:rPr>
                        <a:t>(x miljoen) rondes 1 &amp; 2 </a:t>
                      </a:r>
                      <a:endParaRPr b="0" lang="en-US" sz="2400" spc="-1" strike="noStrike">
                        <a:latin typeface="Arial"/>
                      </a:endParaRPr>
                    </a:p>
                  </a:txBody>
                  <a:tcPr marL="91440" marR="91440">
                    <a:lnL w="12240">
                      <a:solidFill>
                        <a:srgbClr val="000000"/>
                      </a:solidFill>
                    </a:lnL>
                    <a:lnR w="28080">
                      <a:solidFill>
                        <a:srgbClr val="000000"/>
                      </a:solidFill>
                    </a:lnR>
                    <a:lnT w="28080">
                      <a:solidFill>
                        <a:srgbClr val="000000"/>
                      </a:solidFill>
                    </a:lnT>
                    <a:lnB w="12240">
                      <a:solidFill>
                        <a:srgbClr val="000000"/>
                      </a:solidFill>
                    </a:lnB>
                    <a:noFill/>
                  </a:tcPr>
                </a:tc>
                <a:tc hMerge="1">
                  <a:tcPr marL="90000" marR="90000">
                    <a:solidFill>
                      <a:srgbClr val="729fcf"/>
                    </a:solidFill>
                  </a:tcPr>
                </a:tc>
              </a:tr>
              <a:tr h="560520">
                <a:tc vMerge="1">
                  <a:tcPr marL="90000" marR="90000">
                    <a:solidFill>
                      <a:srgbClr val="729fcf"/>
                    </a:solidFill>
                  </a:tcPr>
                </a:tc>
                <a:tc>
                  <a:txBody>
                    <a:bodyPr>
                      <a:noAutofit/>
                    </a:bodyPr>
                    <a:p>
                      <a:pPr algn="ctr">
                        <a:lnSpc>
                          <a:spcPct val="100000"/>
                        </a:lnSpc>
                        <a:spcBef>
                          <a:spcPts val="561"/>
                        </a:spcBef>
                      </a:pPr>
                      <a:r>
                        <a:rPr b="1" lang="en-US" sz="2800" spc="-1" strike="noStrike">
                          <a:solidFill>
                            <a:srgbClr val="000000"/>
                          </a:solidFill>
                          <a:latin typeface="Times New Roman"/>
                          <a:cs typeface="Times New Roman"/>
                        </a:rPr>
                        <a:t>Toegekend</a:t>
                      </a:r>
                      <a:endParaRPr b="0" lang="en-US" sz="2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gn="ctr">
                        <a:lnSpc>
                          <a:spcPct val="100000"/>
                        </a:lnSpc>
                        <a:spcBef>
                          <a:spcPts val="561"/>
                        </a:spcBef>
                      </a:pPr>
                      <a:r>
                        <a:rPr b="1" lang="en-US" sz="2800" spc="-1" strike="noStrike">
                          <a:solidFill>
                            <a:srgbClr val="000000"/>
                          </a:solidFill>
                          <a:latin typeface="Times New Roman"/>
                          <a:cs typeface="Times New Roman"/>
                        </a:rPr>
                        <a:t>Uitgekeerd?</a:t>
                      </a:r>
                      <a:endParaRPr b="0" lang="en-US" sz="2800" spc="-1" strike="noStrike">
                        <a:latin typeface="Arial"/>
                      </a:endParaRPr>
                    </a:p>
                  </a:txBody>
                  <a:tcPr marL="91440" marR="91440">
                    <a:lnL w="12240">
                      <a:solidFill>
                        <a:srgbClr val="000000"/>
                      </a:solidFill>
                    </a:lnL>
                    <a:lnR w="28080">
                      <a:solidFill>
                        <a:srgbClr val="000000"/>
                      </a:solidFill>
                    </a:lnR>
                    <a:lnT w="12240">
                      <a:solidFill>
                        <a:srgbClr val="000000"/>
                      </a:solidFill>
                    </a:lnT>
                    <a:lnB w="12240">
                      <a:solidFill>
                        <a:srgbClr val="000000"/>
                      </a:solidFill>
                    </a:lnB>
                    <a:noFill/>
                  </a:tcPr>
                </a:tc>
              </a:tr>
              <a:tr h="485280">
                <a:tc>
                  <a:txBody>
                    <a:bodyPr>
                      <a:noAutofit/>
                    </a:bodyPr>
                    <a:p>
                      <a:pPr>
                        <a:lnSpc>
                          <a:spcPct val="100000"/>
                        </a:lnSpc>
                        <a:spcBef>
                          <a:spcPts val="561"/>
                        </a:spcBef>
                      </a:pPr>
                      <a:r>
                        <a:rPr b="0" lang="en-US" sz="2800" spc="-1" strike="noStrike">
                          <a:solidFill>
                            <a:srgbClr val="000000"/>
                          </a:solidFill>
                          <a:latin typeface="Times New Roman"/>
                          <a:cs typeface="Times New Roman"/>
                        </a:rPr>
                        <a:t>NINIemz</a:t>
                      </a:r>
                      <a:endParaRPr b="0" lang="en-US" sz="2800" spc="-1" strike="noStrike">
                        <a:latin typeface="Arial"/>
                      </a:endParaRPr>
                    </a:p>
                  </a:txBody>
                  <a:tcPr marL="91440" marR="91440">
                    <a:lnL w="2808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gn="ctr">
                        <a:lnSpc>
                          <a:spcPct val="100000"/>
                        </a:lnSpc>
                        <a:spcBef>
                          <a:spcPts val="561"/>
                        </a:spcBef>
                      </a:pPr>
                      <a:r>
                        <a:rPr b="0" lang="en-US" sz="2800" spc="-1" strike="noStrike">
                          <a:solidFill>
                            <a:srgbClr val="000000"/>
                          </a:solidFill>
                          <a:latin typeface="Times New Roman"/>
                          <a:cs typeface="Times New Roman"/>
                        </a:rPr>
                        <a:t> ₪ </a:t>
                      </a:r>
                      <a:r>
                        <a:rPr b="0" lang="en-US" sz="2800" spc="-1" strike="noStrike">
                          <a:solidFill>
                            <a:srgbClr val="000000"/>
                          </a:solidFill>
                          <a:latin typeface="Times New Roman"/>
                          <a:cs typeface="Times New Roman"/>
                        </a:rPr>
                        <a:t>2,66</a:t>
                      </a:r>
                      <a:endParaRPr b="0" lang="en-US" sz="2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gn="ctr">
                        <a:lnSpc>
                          <a:spcPct val="100000"/>
                        </a:lnSpc>
                        <a:spcBef>
                          <a:spcPts val="561"/>
                        </a:spcBef>
                      </a:pPr>
                      <a:r>
                        <a:rPr b="0" lang="en-US" sz="2800" spc="-1" strike="noStrike">
                          <a:solidFill>
                            <a:srgbClr val="000000"/>
                          </a:solidFill>
                          <a:latin typeface="Times New Roman"/>
                          <a:cs typeface="Times New Roman"/>
                        </a:rPr>
                        <a:t>₪ </a:t>
                      </a:r>
                      <a:r>
                        <a:rPr b="0" lang="en-US" sz="2800" spc="-1" strike="noStrike">
                          <a:solidFill>
                            <a:srgbClr val="000000"/>
                          </a:solidFill>
                          <a:latin typeface="Times New Roman"/>
                          <a:cs typeface="Times New Roman"/>
                        </a:rPr>
                        <a:t>0,66</a:t>
                      </a:r>
                      <a:endParaRPr b="0" lang="en-US" sz="2800" spc="-1" strike="noStrike">
                        <a:latin typeface="Arial"/>
                      </a:endParaRPr>
                    </a:p>
                  </a:txBody>
                  <a:tcPr marL="91440" marR="91440">
                    <a:lnL w="12240">
                      <a:solidFill>
                        <a:srgbClr val="000000"/>
                      </a:solidFill>
                    </a:lnL>
                    <a:lnR w="28080">
                      <a:solidFill>
                        <a:srgbClr val="000000"/>
                      </a:solidFill>
                    </a:lnR>
                    <a:lnT w="12240">
                      <a:solidFill>
                        <a:srgbClr val="000000"/>
                      </a:solidFill>
                    </a:lnT>
                    <a:lnB w="12240">
                      <a:solidFill>
                        <a:srgbClr val="000000"/>
                      </a:solidFill>
                    </a:lnB>
                    <a:noFill/>
                  </a:tcPr>
                </a:tc>
              </a:tr>
              <a:tr h="515880">
                <a:tc>
                  <a:txBody>
                    <a:bodyPr>
                      <a:noAutofit/>
                    </a:bodyPr>
                    <a:p>
                      <a:pPr>
                        <a:lnSpc>
                          <a:spcPct val="100000"/>
                        </a:lnSpc>
                        <a:spcBef>
                          <a:spcPts val="561"/>
                        </a:spcBef>
                      </a:pPr>
                      <a:r>
                        <a:rPr b="0" lang="en-US" sz="2800" spc="-1" strike="noStrike">
                          <a:solidFill>
                            <a:srgbClr val="000000"/>
                          </a:solidFill>
                          <a:latin typeface="Times New Roman"/>
                          <a:cs typeface="Times New Roman"/>
                        </a:rPr>
                        <a:t>ELAH</a:t>
                      </a:r>
                      <a:endParaRPr b="0" lang="en-US" sz="2800" spc="-1" strike="noStrike">
                        <a:latin typeface="Arial"/>
                      </a:endParaRPr>
                    </a:p>
                  </a:txBody>
                  <a:tcPr marL="91440" marR="91440">
                    <a:lnL w="2808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gn="ctr">
                        <a:lnSpc>
                          <a:spcPct val="100000"/>
                        </a:lnSpc>
                        <a:spcBef>
                          <a:spcPts val="561"/>
                        </a:spcBef>
                      </a:pPr>
                      <a:r>
                        <a:rPr b="0" lang="en-US" sz="2800" spc="-1" strike="noStrike">
                          <a:solidFill>
                            <a:srgbClr val="000000"/>
                          </a:solidFill>
                          <a:latin typeface="Times New Roman"/>
                          <a:cs typeface="Times New Roman"/>
                        </a:rPr>
                        <a:t> ₪ </a:t>
                      </a:r>
                      <a:r>
                        <a:rPr b="0" lang="en-US" sz="2800" spc="-1" strike="noStrike">
                          <a:solidFill>
                            <a:srgbClr val="000000"/>
                          </a:solidFill>
                          <a:latin typeface="Times New Roman"/>
                          <a:cs typeface="Times New Roman"/>
                        </a:rPr>
                        <a:t>4,44</a:t>
                      </a:r>
                      <a:endParaRPr b="0" lang="en-US" sz="2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gn="ctr">
                        <a:lnSpc>
                          <a:spcPct val="100000"/>
                        </a:lnSpc>
                        <a:spcBef>
                          <a:spcPts val="561"/>
                        </a:spcBef>
                      </a:pPr>
                      <a:r>
                        <a:rPr b="0" lang="en-US" sz="2800" spc="-1" strike="noStrike">
                          <a:solidFill>
                            <a:srgbClr val="000000"/>
                          </a:solidFill>
                          <a:latin typeface="Times New Roman"/>
                          <a:cs typeface="Times New Roman"/>
                        </a:rPr>
                        <a:t>₪ </a:t>
                      </a:r>
                      <a:r>
                        <a:rPr b="0" lang="en-US" sz="2800" spc="-1" strike="noStrike">
                          <a:solidFill>
                            <a:srgbClr val="000000"/>
                          </a:solidFill>
                          <a:latin typeface="Times New Roman"/>
                          <a:cs typeface="Times New Roman"/>
                        </a:rPr>
                        <a:t>1,69</a:t>
                      </a:r>
                      <a:endParaRPr b="0" lang="en-US" sz="2800" spc="-1" strike="noStrike">
                        <a:latin typeface="Arial"/>
                      </a:endParaRPr>
                    </a:p>
                  </a:txBody>
                  <a:tcPr marL="91440" marR="91440">
                    <a:lnL w="12240">
                      <a:solidFill>
                        <a:srgbClr val="000000"/>
                      </a:solidFill>
                    </a:lnL>
                    <a:lnR w="28080">
                      <a:solidFill>
                        <a:srgbClr val="000000"/>
                      </a:solidFill>
                    </a:lnR>
                    <a:lnT w="12240">
                      <a:solidFill>
                        <a:srgbClr val="000000"/>
                      </a:solidFill>
                    </a:lnT>
                    <a:lnB w="12240">
                      <a:solidFill>
                        <a:srgbClr val="000000"/>
                      </a:solidFill>
                    </a:lnB>
                    <a:noFill/>
                  </a:tcPr>
                </a:tc>
              </a:tr>
              <a:tr h="517320">
                <a:tc>
                  <a:txBody>
                    <a:bodyPr>
                      <a:noAutofit/>
                    </a:bodyPr>
                    <a:p>
                      <a:pPr>
                        <a:lnSpc>
                          <a:spcPct val="100000"/>
                        </a:lnSpc>
                        <a:spcBef>
                          <a:spcPts val="561"/>
                        </a:spcBef>
                      </a:pPr>
                      <a:r>
                        <a:rPr b="0" lang="en-US" sz="2800" spc="-1" strike="noStrike">
                          <a:solidFill>
                            <a:srgbClr val="000000"/>
                          </a:solidFill>
                          <a:latin typeface="Times New Roman"/>
                          <a:cs typeface="Times New Roman"/>
                        </a:rPr>
                        <a:t>Beth Juliana</a:t>
                      </a:r>
                      <a:endParaRPr b="0" lang="en-US" sz="2800" spc="-1" strike="noStrike">
                        <a:latin typeface="Arial"/>
                      </a:endParaRPr>
                    </a:p>
                  </a:txBody>
                  <a:tcPr marL="91440" marR="91440">
                    <a:lnL w="2808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gn="ctr">
                        <a:lnSpc>
                          <a:spcPct val="100000"/>
                        </a:lnSpc>
                        <a:spcBef>
                          <a:spcPts val="561"/>
                        </a:spcBef>
                      </a:pPr>
                      <a:r>
                        <a:rPr b="0" lang="en-US" sz="2800" spc="-1" strike="noStrike">
                          <a:solidFill>
                            <a:srgbClr val="000000"/>
                          </a:solidFill>
                          <a:latin typeface="Times New Roman"/>
                          <a:cs typeface="Times New Roman"/>
                        </a:rPr>
                        <a:t> ₪ </a:t>
                      </a:r>
                      <a:r>
                        <a:rPr b="0" lang="en-US" sz="2800" spc="-1" strike="noStrike">
                          <a:solidFill>
                            <a:srgbClr val="000000"/>
                          </a:solidFill>
                          <a:latin typeface="Times New Roman"/>
                          <a:cs typeface="Times New Roman"/>
                        </a:rPr>
                        <a:t>6,00</a:t>
                      </a:r>
                      <a:endParaRPr b="0" lang="en-US" sz="2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gn="ctr">
                        <a:lnSpc>
                          <a:spcPct val="100000"/>
                        </a:lnSpc>
                        <a:spcBef>
                          <a:spcPts val="561"/>
                        </a:spcBef>
                      </a:pPr>
                      <a:r>
                        <a:rPr b="0" lang="en-US" sz="2800" spc="-1" strike="noStrike">
                          <a:solidFill>
                            <a:srgbClr val="000000"/>
                          </a:solidFill>
                          <a:latin typeface="Times New Roman"/>
                          <a:cs typeface="Times New Roman"/>
                        </a:rPr>
                        <a:t>₪ </a:t>
                      </a:r>
                      <a:r>
                        <a:rPr b="0" lang="en-US" sz="2800" spc="-1" strike="noStrike">
                          <a:solidFill>
                            <a:srgbClr val="000000"/>
                          </a:solidFill>
                          <a:latin typeface="Times New Roman"/>
                          <a:cs typeface="Times New Roman"/>
                        </a:rPr>
                        <a:t>3,75</a:t>
                      </a:r>
                      <a:endParaRPr b="0" lang="en-US" sz="2800" spc="-1" strike="noStrike">
                        <a:latin typeface="Arial"/>
                      </a:endParaRPr>
                    </a:p>
                  </a:txBody>
                  <a:tcPr marL="91440" marR="91440">
                    <a:lnL w="12240">
                      <a:solidFill>
                        <a:srgbClr val="000000"/>
                      </a:solidFill>
                    </a:lnL>
                    <a:lnR w="28080">
                      <a:solidFill>
                        <a:srgbClr val="000000"/>
                      </a:solidFill>
                    </a:lnR>
                    <a:lnT w="12240">
                      <a:solidFill>
                        <a:srgbClr val="000000"/>
                      </a:solidFill>
                    </a:lnT>
                    <a:lnB w="12240">
                      <a:solidFill>
                        <a:srgbClr val="000000"/>
                      </a:solidFill>
                    </a:lnB>
                    <a:noFill/>
                  </a:tcPr>
                </a:tc>
              </a:tr>
              <a:tr h="515880">
                <a:tc>
                  <a:txBody>
                    <a:bodyPr>
                      <a:noAutofit/>
                    </a:bodyPr>
                    <a:p>
                      <a:pPr>
                        <a:lnSpc>
                          <a:spcPct val="100000"/>
                        </a:lnSpc>
                        <a:spcBef>
                          <a:spcPts val="561"/>
                        </a:spcBef>
                      </a:pPr>
                      <a:r>
                        <a:rPr b="0" lang="en-US" sz="2800" spc="-1" strike="noStrike">
                          <a:solidFill>
                            <a:srgbClr val="000000"/>
                          </a:solidFill>
                          <a:latin typeface="Times New Roman"/>
                          <a:cs typeface="Times New Roman"/>
                        </a:rPr>
                        <a:t>Irgoen Olei Holland</a:t>
                      </a:r>
                      <a:endParaRPr b="0" lang="en-US" sz="2800" spc="-1" strike="noStrike">
                        <a:latin typeface="Arial"/>
                      </a:endParaRPr>
                    </a:p>
                  </a:txBody>
                  <a:tcPr marL="91440" marR="91440">
                    <a:lnL w="2808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gn="ctr">
                        <a:lnSpc>
                          <a:spcPct val="100000"/>
                        </a:lnSpc>
                        <a:spcBef>
                          <a:spcPts val="561"/>
                        </a:spcBef>
                      </a:pPr>
                      <a:r>
                        <a:rPr b="0" lang="en-US" sz="2800" spc="-1" strike="noStrike">
                          <a:solidFill>
                            <a:srgbClr val="000000"/>
                          </a:solidFill>
                          <a:latin typeface="Times New Roman"/>
                          <a:cs typeface="Times New Roman"/>
                        </a:rPr>
                        <a:t> ₪ </a:t>
                      </a:r>
                      <a:r>
                        <a:rPr b="0" lang="en-US" sz="2800" spc="-1" strike="noStrike">
                          <a:solidFill>
                            <a:srgbClr val="000000"/>
                          </a:solidFill>
                          <a:latin typeface="Times New Roman"/>
                          <a:cs typeface="Times New Roman"/>
                        </a:rPr>
                        <a:t>1,58</a:t>
                      </a:r>
                      <a:endParaRPr b="0" lang="en-US" sz="2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gn="ctr">
                        <a:lnSpc>
                          <a:spcPct val="100000"/>
                        </a:lnSpc>
                        <a:spcBef>
                          <a:spcPts val="561"/>
                        </a:spcBef>
                      </a:pPr>
                      <a:r>
                        <a:rPr b="0" lang="en-US" sz="2800" spc="-1" strike="noStrike">
                          <a:solidFill>
                            <a:srgbClr val="000000"/>
                          </a:solidFill>
                          <a:latin typeface="Times New Roman"/>
                          <a:cs typeface="Times New Roman"/>
                        </a:rPr>
                        <a:t>₪ </a:t>
                      </a:r>
                      <a:r>
                        <a:rPr b="0" lang="en-US" sz="2800" spc="-1" strike="noStrike">
                          <a:solidFill>
                            <a:srgbClr val="000000"/>
                          </a:solidFill>
                          <a:latin typeface="Times New Roman"/>
                          <a:cs typeface="Times New Roman"/>
                        </a:rPr>
                        <a:t>0,74</a:t>
                      </a:r>
                      <a:endParaRPr b="0" lang="en-US" sz="2800" spc="-1" strike="noStrike">
                        <a:latin typeface="Arial"/>
                      </a:endParaRPr>
                    </a:p>
                  </a:txBody>
                  <a:tcPr marL="91440" marR="91440">
                    <a:lnL w="12240">
                      <a:solidFill>
                        <a:srgbClr val="000000"/>
                      </a:solidFill>
                    </a:lnL>
                    <a:lnR w="28080">
                      <a:solidFill>
                        <a:srgbClr val="000000"/>
                      </a:solidFill>
                    </a:lnR>
                    <a:lnT w="12240">
                      <a:solidFill>
                        <a:srgbClr val="000000"/>
                      </a:solidFill>
                    </a:lnT>
                    <a:lnB w="12240">
                      <a:solidFill>
                        <a:srgbClr val="000000"/>
                      </a:solidFill>
                    </a:lnB>
                    <a:noFill/>
                  </a:tcPr>
                </a:tc>
              </a:tr>
              <a:tr h="517320">
                <a:tc>
                  <a:txBody>
                    <a:bodyPr>
                      <a:noAutofit/>
                    </a:bodyPr>
                    <a:p>
                      <a:pPr>
                        <a:lnSpc>
                          <a:spcPct val="100000"/>
                        </a:lnSpc>
                        <a:spcBef>
                          <a:spcPts val="561"/>
                        </a:spcBef>
                      </a:pPr>
                      <a:r>
                        <a:rPr b="0" lang="en-US" sz="2800" spc="-1" strike="noStrike">
                          <a:solidFill>
                            <a:srgbClr val="000000"/>
                          </a:solidFill>
                          <a:latin typeface="Times New Roman"/>
                          <a:cs typeface="Times New Roman"/>
                        </a:rPr>
                        <a:t>Beth Joles</a:t>
                      </a:r>
                      <a:endParaRPr b="0" lang="en-US" sz="2800" spc="-1" strike="noStrike">
                        <a:latin typeface="Arial"/>
                      </a:endParaRPr>
                    </a:p>
                  </a:txBody>
                  <a:tcPr marL="91440" marR="91440">
                    <a:lnL w="2808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gn="ctr">
                        <a:lnSpc>
                          <a:spcPct val="100000"/>
                        </a:lnSpc>
                        <a:spcBef>
                          <a:spcPts val="561"/>
                        </a:spcBef>
                      </a:pPr>
                      <a:r>
                        <a:rPr b="0" lang="en-US" sz="2800" spc="-1" strike="noStrike">
                          <a:solidFill>
                            <a:srgbClr val="000000"/>
                          </a:solidFill>
                          <a:latin typeface="Times New Roman"/>
                          <a:cs typeface="Times New Roman"/>
                        </a:rPr>
                        <a:t> ₪ </a:t>
                      </a:r>
                      <a:r>
                        <a:rPr b="0" lang="en-US" sz="2800" spc="-1" strike="noStrike">
                          <a:solidFill>
                            <a:srgbClr val="000000"/>
                          </a:solidFill>
                          <a:latin typeface="Times New Roman"/>
                          <a:cs typeface="Times New Roman"/>
                        </a:rPr>
                        <a:t>1,30</a:t>
                      </a:r>
                      <a:endParaRPr b="0" lang="en-US" sz="2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gn="ctr">
                        <a:lnSpc>
                          <a:spcPct val="100000"/>
                        </a:lnSpc>
                        <a:spcBef>
                          <a:spcPts val="561"/>
                        </a:spcBef>
                      </a:pPr>
                      <a:r>
                        <a:rPr b="0" lang="en-US" sz="2800" spc="-1" strike="noStrike">
                          <a:solidFill>
                            <a:srgbClr val="000000"/>
                          </a:solidFill>
                          <a:latin typeface="Times New Roman"/>
                          <a:cs typeface="Times New Roman"/>
                        </a:rPr>
                        <a:t>₪ </a:t>
                      </a:r>
                      <a:r>
                        <a:rPr b="0" lang="en-US" sz="2800" spc="-1" strike="noStrike">
                          <a:solidFill>
                            <a:srgbClr val="000000"/>
                          </a:solidFill>
                          <a:latin typeface="Times New Roman"/>
                          <a:cs typeface="Times New Roman"/>
                        </a:rPr>
                        <a:t>1,30</a:t>
                      </a:r>
                      <a:endParaRPr b="0" lang="en-US" sz="2800" spc="-1" strike="noStrike">
                        <a:latin typeface="Arial"/>
                      </a:endParaRPr>
                    </a:p>
                  </a:txBody>
                  <a:tcPr marL="91440" marR="91440">
                    <a:lnL w="12240">
                      <a:solidFill>
                        <a:srgbClr val="000000"/>
                      </a:solidFill>
                    </a:lnL>
                    <a:lnR w="28080">
                      <a:solidFill>
                        <a:srgbClr val="000000"/>
                      </a:solidFill>
                    </a:lnR>
                    <a:lnT w="12240">
                      <a:solidFill>
                        <a:srgbClr val="000000"/>
                      </a:solidFill>
                    </a:lnT>
                    <a:lnB w="12240">
                      <a:solidFill>
                        <a:srgbClr val="000000"/>
                      </a:solidFill>
                    </a:lnB>
                    <a:noFill/>
                  </a:tcPr>
                </a:tc>
              </a:tr>
              <a:tr h="515880">
                <a:tc>
                  <a:txBody>
                    <a:bodyPr>
                      <a:noAutofit/>
                    </a:bodyPr>
                    <a:p>
                      <a:pPr>
                        <a:lnSpc>
                          <a:spcPct val="100000"/>
                        </a:lnSpc>
                        <a:spcBef>
                          <a:spcPts val="561"/>
                        </a:spcBef>
                      </a:pPr>
                      <a:r>
                        <a:rPr b="0" lang="en-US" sz="2800" spc="-1" strike="noStrike">
                          <a:solidFill>
                            <a:srgbClr val="000000"/>
                          </a:solidFill>
                          <a:latin typeface="Times New Roman"/>
                          <a:cs typeface="Times New Roman"/>
                        </a:rPr>
                        <a:t>Jad Davids</a:t>
                      </a:r>
                      <a:endParaRPr b="0" lang="en-US" sz="2800" spc="-1" strike="noStrike">
                        <a:latin typeface="Arial"/>
                      </a:endParaRPr>
                    </a:p>
                  </a:txBody>
                  <a:tcPr marL="91440" marR="91440">
                    <a:lnL w="2808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gn="ctr">
                        <a:lnSpc>
                          <a:spcPct val="100000"/>
                        </a:lnSpc>
                        <a:spcBef>
                          <a:spcPts val="561"/>
                        </a:spcBef>
                      </a:pPr>
                      <a:r>
                        <a:rPr b="0" lang="en-US" sz="2800" spc="-1" strike="noStrike">
                          <a:solidFill>
                            <a:srgbClr val="000000"/>
                          </a:solidFill>
                          <a:latin typeface="Times New Roman"/>
                          <a:cs typeface="Times New Roman"/>
                        </a:rPr>
                        <a:t> ₪ </a:t>
                      </a:r>
                      <a:r>
                        <a:rPr b="0" lang="en-US" sz="2800" spc="-1" strike="noStrike">
                          <a:solidFill>
                            <a:srgbClr val="000000"/>
                          </a:solidFill>
                          <a:latin typeface="Times New Roman"/>
                          <a:cs typeface="Times New Roman"/>
                        </a:rPr>
                        <a:t>3,90</a:t>
                      </a:r>
                      <a:endParaRPr b="0" lang="en-US" sz="2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gn="ctr">
                        <a:lnSpc>
                          <a:spcPct val="100000"/>
                        </a:lnSpc>
                        <a:spcBef>
                          <a:spcPts val="561"/>
                        </a:spcBef>
                      </a:pPr>
                      <a:r>
                        <a:rPr b="0" lang="en-US" sz="2800" spc="-1" strike="noStrike">
                          <a:solidFill>
                            <a:srgbClr val="000000"/>
                          </a:solidFill>
                          <a:latin typeface="Times New Roman"/>
                          <a:cs typeface="Times New Roman"/>
                        </a:rPr>
                        <a:t>₪ </a:t>
                      </a:r>
                      <a:r>
                        <a:rPr b="0" lang="en-US" sz="2800" spc="-1" strike="noStrike">
                          <a:solidFill>
                            <a:srgbClr val="000000"/>
                          </a:solidFill>
                          <a:latin typeface="Times New Roman"/>
                          <a:cs typeface="Times New Roman"/>
                        </a:rPr>
                        <a:t>0,97</a:t>
                      </a:r>
                      <a:endParaRPr b="0" lang="en-US" sz="2800" spc="-1" strike="noStrike">
                        <a:latin typeface="Arial"/>
                      </a:endParaRPr>
                    </a:p>
                  </a:txBody>
                  <a:tcPr marL="91440" marR="91440">
                    <a:lnL w="12240">
                      <a:solidFill>
                        <a:srgbClr val="000000"/>
                      </a:solidFill>
                    </a:lnL>
                    <a:lnR w="28080">
                      <a:solidFill>
                        <a:srgbClr val="000000"/>
                      </a:solidFill>
                    </a:lnR>
                    <a:lnT w="12240">
                      <a:solidFill>
                        <a:srgbClr val="000000"/>
                      </a:solidFill>
                    </a:lnT>
                    <a:lnB w="12240">
                      <a:solidFill>
                        <a:srgbClr val="000000"/>
                      </a:solidFill>
                    </a:lnB>
                    <a:noFill/>
                  </a:tcPr>
                </a:tc>
              </a:tr>
              <a:tr h="485280">
                <a:tc>
                  <a:txBody>
                    <a:bodyPr>
                      <a:noAutofit/>
                    </a:bodyPr>
                    <a:p>
                      <a:pPr>
                        <a:lnSpc>
                          <a:spcPct val="100000"/>
                        </a:lnSpc>
                        <a:spcBef>
                          <a:spcPts val="561"/>
                        </a:spcBef>
                      </a:pPr>
                      <a:r>
                        <a:rPr b="1" lang="en-US" sz="2800" spc="-1" strike="noStrike">
                          <a:solidFill>
                            <a:srgbClr val="000000"/>
                          </a:solidFill>
                          <a:latin typeface="Times New Roman"/>
                          <a:cs typeface="Times New Roman"/>
                        </a:rPr>
                        <a:t>Totaal </a:t>
                      </a:r>
                      <a:r>
                        <a:rPr b="0" lang="en-US" sz="2800" spc="-1" strike="noStrike">
                          <a:solidFill>
                            <a:srgbClr val="000000"/>
                          </a:solidFill>
                          <a:latin typeface="Times New Roman"/>
                          <a:cs typeface="Times New Roman"/>
                        </a:rPr>
                        <a:t>circa</a:t>
                      </a:r>
                      <a:r>
                        <a:rPr b="1" lang="en-US" sz="2800" spc="-1" strike="noStrike">
                          <a:solidFill>
                            <a:srgbClr val="000000"/>
                          </a:solidFill>
                          <a:latin typeface="Times New Roman"/>
                          <a:cs typeface="Times New Roman"/>
                        </a:rPr>
                        <a:t> </a:t>
                      </a:r>
                      <a:endParaRPr b="0" lang="en-US" sz="2800" spc="-1" strike="noStrike">
                        <a:latin typeface="Arial"/>
                      </a:endParaRPr>
                    </a:p>
                  </a:txBody>
                  <a:tcPr marL="91440" marR="91440">
                    <a:lnL w="28080">
                      <a:solidFill>
                        <a:srgbClr val="000000"/>
                      </a:solidFill>
                    </a:lnL>
                    <a:lnR w="12240">
                      <a:solidFill>
                        <a:srgbClr val="000000"/>
                      </a:solidFill>
                    </a:lnR>
                    <a:lnT w="12240">
                      <a:solidFill>
                        <a:srgbClr val="000000"/>
                      </a:solidFill>
                    </a:lnT>
                    <a:lnB w="28080">
                      <a:solidFill>
                        <a:srgbClr val="000000"/>
                      </a:solidFill>
                    </a:lnB>
                    <a:noFill/>
                  </a:tcPr>
                </a:tc>
                <a:tc>
                  <a:txBody>
                    <a:bodyPr>
                      <a:noAutofit/>
                    </a:bodyPr>
                    <a:p>
                      <a:pPr algn="ctr">
                        <a:lnSpc>
                          <a:spcPct val="100000"/>
                        </a:lnSpc>
                        <a:spcBef>
                          <a:spcPts val="561"/>
                        </a:spcBef>
                      </a:pPr>
                      <a:r>
                        <a:rPr b="1" lang="en-US" sz="2800" spc="-1" strike="noStrike">
                          <a:solidFill>
                            <a:srgbClr val="000000"/>
                          </a:solidFill>
                          <a:latin typeface="Times New Roman"/>
                          <a:cs typeface="Times New Roman"/>
                        </a:rPr>
                        <a:t>₪ </a:t>
                      </a:r>
                      <a:r>
                        <a:rPr b="1" lang="en-US" sz="2800" spc="-1" strike="noStrike">
                          <a:solidFill>
                            <a:srgbClr val="000000"/>
                          </a:solidFill>
                          <a:latin typeface="Times New Roman"/>
                          <a:cs typeface="Times New Roman"/>
                        </a:rPr>
                        <a:t>20</a:t>
                      </a:r>
                      <a:endParaRPr b="0" lang="en-US" sz="2800" spc="-1" strike="noStrike">
                        <a:latin typeface="Arial"/>
                      </a:endParaRPr>
                    </a:p>
                  </a:txBody>
                  <a:tcPr marL="91440" marR="91440">
                    <a:lnL w="12240">
                      <a:solidFill>
                        <a:srgbClr val="000000"/>
                      </a:solidFill>
                    </a:lnL>
                    <a:lnR w="12240">
                      <a:solidFill>
                        <a:srgbClr val="000000"/>
                      </a:solidFill>
                    </a:lnR>
                    <a:lnT w="12240">
                      <a:solidFill>
                        <a:srgbClr val="000000"/>
                      </a:solidFill>
                    </a:lnT>
                    <a:lnB w="28080">
                      <a:solidFill>
                        <a:srgbClr val="000000"/>
                      </a:solidFill>
                    </a:lnB>
                    <a:noFill/>
                  </a:tcPr>
                </a:tc>
                <a:tc>
                  <a:txBody>
                    <a:bodyPr>
                      <a:noAutofit/>
                    </a:bodyPr>
                    <a:p>
                      <a:pPr algn="ctr">
                        <a:lnSpc>
                          <a:spcPct val="100000"/>
                        </a:lnSpc>
                        <a:spcBef>
                          <a:spcPts val="561"/>
                        </a:spcBef>
                      </a:pPr>
                      <a:r>
                        <a:rPr b="1" lang="en-US" sz="2800" spc="-1" strike="noStrike">
                          <a:solidFill>
                            <a:srgbClr val="000000"/>
                          </a:solidFill>
                          <a:latin typeface="Times New Roman"/>
                          <a:cs typeface="Times New Roman"/>
                        </a:rPr>
                        <a:t>₪ </a:t>
                      </a:r>
                      <a:r>
                        <a:rPr b="1" lang="en-US" sz="2800" spc="-1" strike="noStrike">
                          <a:solidFill>
                            <a:srgbClr val="000000"/>
                          </a:solidFill>
                          <a:latin typeface="Times New Roman"/>
                          <a:cs typeface="Times New Roman"/>
                        </a:rPr>
                        <a:t>9</a:t>
                      </a:r>
                      <a:endParaRPr b="0" lang="en-US" sz="2800" spc="-1" strike="noStrike">
                        <a:latin typeface="Arial"/>
                      </a:endParaRPr>
                    </a:p>
                  </a:txBody>
                  <a:tcPr marL="91440" marR="91440">
                    <a:lnL w="12240">
                      <a:solidFill>
                        <a:srgbClr val="000000"/>
                      </a:solidFill>
                    </a:lnL>
                    <a:lnR w="28080">
                      <a:solidFill>
                        <a:srgbClr val="000000"/>
                      </a:solidFill>
                    </a:lnR>
                    <a:lnT w="12240">
                      <a:solidFill>
                        <a:srgbClr val="000000"/>
                      </a:solidFill>
                    </a:lnT>
                    <a:lnB w="28080">
                      <a:solidFill>
                        <a:srgbClr val="000000"/>
                      </a:solidFill>
                    </a:lnB>
                    <a:noFill/>
                  </a:tcPr>
                </a:tc>
              </a:tr>
            </a:tbl>
          </a:graphicData>
        </a:graphic>
      </p:graphicFrame>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3" name="TextShape 1"/>
          <p:cNvSpPr txBox="1"/>
          <p:nvPr/>
        </p:nvSpPr>
        <p:spPr>
          <a:xfrm>
            <a:off x="3124080" y="6248520"/>
            <a:ext cx="2895120" cy="456840"/>
          </a:xfrm>
          <a:prstGeom prst="rect">
            <a:avLst/>
          </a:prstGeom>
          <a:noFill/>
          <a:ln>
            <a:noFill/>
          </a:ln>
        </p:spPr>
        <p:txBody>
          <a:bodyPr>
            <a:noAutofit/>
          </a:bodyPr>
          <a:p>
            <a:endParaRPr b="0" lang="en-US" sz="2400" spc="-1" strike="noStrike">
              <a:latin typeface="Times New Roman"/>
            </a:endParaRPr>
          </a:p>
        </p:txBody>
      </p:sp>
      <p:sp>
        <p:nvSpPr>
          <p:cNvPr id="174" name="TextShape 2"/>
          <p:cNvSpPr txBox="1"/>
          <p:nvPr/>
        </p:nvSpPr>
        <p:spPr>
          <a:xfrm>
            <a:off x="6553080" y="6248520"/>
            <a:ext cx="1904760" cy="456840"/>
          </a:xfrm>
          <a:prstGeom prst="rect">
            <a:avLst/>
          </a:prstGeom>
          <a:noFill/>
          <a:ln>
            <a:noFill/>
          </a:ln>
        </p:spPr>
        <p:txBody>
          <a:bodyPr>
            <a:noAutofit/>
          </a:bodyPr>
          <a:p>
            <a:pPr algn="r">
              <a:lnSpc>
                <a:spcPct val="100000"/>
              </a:lnSpc>
            </a:pPr>
            <a:fld id="{C364E7FE-F141-4C5C-91EA-0C541DF8850A}" type="slidenum">
              <a:rPr b="0" lang="en-US" sz="1400" spc="-1" strike="noStrike">
                <a:solidFill>
                  <a:srgbClr val="000000"/>
                </a:solidFill>
                <a:latin typeface="Times New Roman"/>
                <a:cs typeface="Times New Roman"/>
              </a:rPr>
              <a:t>&lt;number&gt;</a:t>
            </a:fld>
            <a:endParaRPr b="0" lang="en-US" sz="1400" spc="-1" strike="noStrike">
              <a:latin typeface="Times New Roman"/>
            </a:endParaRPr>
          </a:p>
        </p:txBody>
      </p:sp>
      <p:sp>
        <p:nvSpPr>
          <p:cNvPr id="175" name="TextShape 3"/>
          <p:cNvSpPr txBox="1"/>
          <p:nvPr/>
        </p:nvSpPr>
        <p:spPr>
          <a:xfrm>
            <a:off x="304920" y="228600"/>
            <a:ext cx="8457840" cy="685440"/>
          </a:xfrm>
          <a:prstGeom prst="rect">
            <a:avLst/>
          </a:prstGeom>
          <a:noFill/>
          <a:ln>
            <a:noFill/>
          </a:ln>
        </p:spPr>
        <p:txBody>
          <a:bodyPr anchor="ctr">
            <a:noAutofit/>
          </a:bodyPr>
          <a:p>
            <a:pPr algn="ctr">
              <a:lnSpc>
                <a:spcPct val="100000"/>
              </a:lnSpc>
            </a:pPr>
            <a:r>
              <a:rPr b="1" lang="en-US" sz="4400" spc="-1" strike="noStrike">
                <a:solidFill>
                  <a:srgbClr val="0000ff"/>
                </a:solidFill>
                <a:latin typeface="Times New Roman"/>
                <a:cs typeface="Times New Roman"/>
              </a:rPr>
              <a:t>De Omgeving waarin wij Leven</a:t>
            </a:r>
            <a:endParaRPr b="0" lang="en-US" sz="4400" spc="-1" strike="noStrike">
              <a:solidFill>
                <a:srgbClr val="000000"/>
              </a:solidFill>
              <a:latin typeface="Times New Roman"/>
            </a:endParaRPr>
          </a:p>
        </p:txBody>
      </p:sp>
      <p:sp>
        <p:nvSpPr>
          <p:cNvPr id="176" name="TextShape 4"/>
          <p:cNvSpPr txBox="1"/>
          <p:nvPr/>
        </p:nvSpPr>
        <p:spPr>
          <a:xfrm>
            <a:off x="685800" y="1981080"/>
            <a:ext cx="7772040" cy="4114440"/>
          </a:xfrm>
          <a:prstGeom prst="rect">
            <a:avLst/>
          </a:prstGeom>
          <a:noFill/>
          <a:ln>
            <a:noFill/>
          </a:ln>
        </p:spPr>
        <p:txBody>
          <a:bodyPr>
            <a:noAutofit/>
          </a:bodyPr>
          <a:p>
            <a:endParaRPr b="0" lang="en-US" sz="3200" spc="-1" strike="noStrike">
              <a:solidFill>
                <a:srgbClr val="000000"/>
              </a:solidFill>
              <a:latin typeface="Times New Roman"/>
            </a:endParaRPr>
          </a:p>
        </p:txBody>
      </p:sp>
      <p:pic>
        <p:nvPicPr>
          <p:cNvPr id="177" name="Picture 6" descr=""/>
          <p:cNvPicPr/>
          <p:nvPr/>
        </p:nvPicPr>
        <p:blipFill>
          <a:blip r:embed="rId1"/>
          <a:stretch/>
        </p:blipFill>
        <p:spPr>
          <a:xfrm>
            <a:off x="684360" y="1233360"/>
            <a:ext cx="7775280" cy="4858920"/>
          </a:xfrm>
          <a:prstGeom prst="rect">
            <a:avLst/>
          </a:prstGeom>
          <a:ln>
            <a:noFill/>
          </a:ln>
        </p:spPr>
      </p:pic>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3" name="TextShape 1"/>
          <p:cNvSpPr txBox="1"/>
          <p:nvPr/>
        </p:nvSpPr>
        <p:spPr>
          <a:xfrm>
            <a:off x="6553080" y="6248520"/>
            <a:ext cx="1904760" cy="456840"/>
          </a:xfrm>
          <a:prstGeom prst="rect">
            <a:avLst/>
          </a:prstGeom>
          <a:noFill/>
          <a:ln>
            <a:noFill/>
          </a:ln>
        </p:spPr>
        <p:txBody>
          <a:bodyPr>
            <a:noAutofit/>
          </a:bodyPr>
          <a:p>
            <a:pPr algn="r">
              <a:lnSpc>
                <a:spcPct val="100000"/>
              </a:lnSpc>
            </a:pPr>
            <a:fld id="{1BFDF119-B93F-40E2-8F43-3D41AFD3EBE2}" type="slidenum">
              <a:rPr b="0" lang="en-US" sz="1400" spc="-1" strike="noStrike">
                <a:solidFill>
                  <a:srgbClr val="000000"/>
                </a:solidFill>
                <a:latin typeface="Times New Roman"/>
                <a:cs typeface="Times New Roman"/>
              </a:rPr>
              <a:t>&lt;number&gt;</a:t>
            </a:fld>
            <a:endParaRPr b="0" lang="en-US" sz="1400" spc="-1" strike="noStrike">
              <a:latin typeface="Times New Roman"/>
            </a:endParaRPr>
          </a:p>
        </p:txBody>
      </p:sp>
      <p:sp>
        <p:nvSpPr>
          <p:cNvPr id="354" name="TextShape 2"/>
          <p:cNvSpPr txBox="1"/>
          <p:nvPr/>
        </p:nvSpPr>
        <p:spPr>
          <a:xfrm>
            <a:off x="539640" y="549360"/>
            <a:ext cx="7918200" cy="1007640"/>
          </a:xfrm>
          <a:prstGeom prst="rect">
            <a:avLst/>
          </a:prstGeom>
          <a:noFill/>
          <a:ln>
            <a:noFill/>
          </a:ln>
        </p:spPr>
        <p:txBody>
          <a:bodyPr anchor="ctr">
            <a:noAutofit/>
          </a:bodyPr>
          <a:p>
            <a:pPr algn="ctr">
              <a:lnSpc>
                <a:spcPct val="100000"/>
              </a:lnSpc>
            </a:pPr>
            <a:r>
              <a:rPr b="1" lang="en-US" sz="3600" spc="-1" strike="noStrike">
                <a:solidFill>
                  <a:srgbClr val="0000ff"/>
                </a:solidFill>
                <a:latin typeface="Times New Roman"/>
                <a:cs typeface="Times New Roman"/>
              </a:rPr>
              <a:t>Verdeling Israëlische collectieve</a:t>
            </a:r>
            <a:br/>
            <a:r>
              <a:rPr b="1" lang="en-US" sz="3600" spc="-1" strike="noStrike">
                <a:solidFill>
                  <a:srgbClr val="0000ff"/>
                </a:solidFill>
                <a:latin typeface="Times New Roman"/>
                <a:cs typeface="Times New Roman"/>
              </a:rPr>
              <a:t>Maror-gelden</a:t>
            </a:r>
            <a:endParaRPr b="0" lang="en-US" sz="3600" spc="-1" strike="noStrike">
              <a:solidFill>
                <a:srgbClr val="000000"/>
              </a:solidFill>
              <a:latin typeface="Times New Roman"/>
            </a:endParaRPr>
          </a:p>
        </p:txBody>
      </p:sp>
      <p:graphicFrame>
        <p:nvGraphicFramePr>
          <p:cNvPr id="355" name="Table 3"/>
          <p:cNvGraphicFramePr/>
          <p:nvPr/>
        </p:nvGraphicFramePr>
        <p:xfrm>
          <a:off x="684360" y="1773360"/>
          <a:ext cx="7775280" cy="3646080"/>
        </p:xfrm>
        <a:graphic>
          <a:graphicData uri="http://schemas.openxmlformats.org/drawingml/2006/table">
            <a:tbl>
              <a:tblPr/>
              <a:tblGrid>
                <a:gridCol w="5616360"/>
                <a:gridCol w="2158920"/>
              </a:tblGrid>
              <a:tr h="488880">
                <a:tc>
                  <a:txBody>
                    <a:bodyPr anchor="b">
                      <a:noAutofit/>
                    </a:bodyPr>
                    <a:p>
                      <a:pPr>
                        <a:lnSpc>
                          <a:spcPct val="100000"/>
                        </a:lnSpc>
                        <a:spcBef>
                          <a:spcPts val="561"/>
                        </a:spcBef>
                      </a:pPr>
                      <a:r>
                        <a:rPr b="1" lang="en-US" sz="2800" spc="-1" strike="noStrike">
                          <a:solidFill>
                            <a:srgbClr val="000000"/>
                          </a:solidFill>
                          <a:latin typeface="Times New Roman"/>
                          <a:cs typeface="Times New Roman"/>
                        </a:rPr>
                        <a:t>SCMI </a:t>
                      </a:r>
                      <a:r>
                        <a:rPr b="0" lang="en-US" sz="1800" spc="-1" strike="noStrike">
                          <a:solidFill>
                            <a:srgbClr val="000000"/>
                          </a:solidFill>
                          <a:latin typeface="Times New Roman"/>
                          <a:cs typeface="Times New Roman"/>
                        </a:rPr>
                        <a:t>(gegevens afkomstig van SCMI)</a:t>
                      </a:r>
                      <a:endParaRPr b="0" lang="en-US" sz="1800" spc="-1" strike="noStrike">
                        <a:latin typeface="Arial"/>
                      </a:endParaRPr>
                    </a:p>
                  </a:txBody>
                  <a:tcPr marL="91440" marR="91440">
                    <a:lnL w="28080">
                      <a:solidFill>
                        <a:srgbClr val="000000"/>
                      </a:solidFill>
                    </a:lnL>
                    <a:lnR w="12240">
                      <a:solidFill>
                        <a:srgbClr val="000000"/>
                      </a:solidFill>
                    </a:lnR>
                    <a:lnT w="28080">
                      <a:solidFill>
                        <a:srgbClr val="000000"/>
                      </a:solidFill>
                    </a:lnT>
                    <a:lnB w="12240">
                      <a:solidFill>
                        <a:srgbClr val="000000"/>
                      </a:solidFill>
                    </a:lnB>
                    <a:noFill/>
                  </a:tcPr>
                </a:tc>
                <a:tc>
                  <a:txBody>
                    <a:bodyPr>
                      <a:noAutofit/>
                    </a:bodyPr>
                    <a:p>
                      <a:pPr algn="ctr">
                        <a:lnSpc>
                          <a:spcPct val="100000"/>
                        </a:lnSpc>
                        <a:spcBef>
                          <a:spcPts val="561"/>
                        </a:spcBef>
                      </a:pPr>
                      <a:r>
                        <a:rPr b="1" lang="en-US" sz="2800" spc="-1" strike="noStrike">
                          <a:solidFill>
                            <a:srgbClr val="000000"/>
                          </a:solidFill>
                          <a:latin typeface="Times New Roman"/>
                          <a:cs typeface="Times New Roman"/>
                        </a:rPr>
                        <a:t>x miljoen ₪</a:t>
                      </a:r>
                      <a:endParaRPr b="0" lang="en-US" sz="2800" spc="-1" strike="noStrike">
                        <a:latin typeface="Arial"/>
                      </a:endParaRPr>
                    </a:p>
                  </a:txBody>
                  <a:tcPr marL="91440" marR="91440">
                    <a:lnL w="12240">
                      <a:solidFill>
                        <a:srgbClr val="000000"/>
                      </a:solidFill>
                    </a:lnL>
                    <a:lnR w="28080">
                      <a:solidFill>
                        <a:srgbClr val="000000"/>
                      </a:solidFill>
                    </a:lnR>
                    <a:lnT w="28080">
                      <a:solidFill>
                        <a:srgbClr val="000000"/>
                      </a:solidFill>
                    </a:lnT>
                    <a:lnB w="12240">
                      <a:solidFill>
                        <a:srgbClr val="000000"/>
                      </a:solidFill>
                    </a:lnB>
                    <a:noFill/>
                  </a:tcPr>
                </a:tc>
              </a:tr>
              <a:tr h="507960">
                <a:tc>
                  <a:txBody>
                    <a:bodyPr>
                      <a:noAutofit/>
                    </a:bodyPr>
                    <a:p>
                      <a:pPr>
                        <a:lnSpc>
                          <a:spcPct val="100000"/>
                        </a:lnSpc>
                        <a:spcBef>
                          <a:spcPts val="561"/>
                        </a:spcBef>
                      </a:pPr>
                      <a:r>
                        <a:rPr b="1" lang="en-US" sz="2800" spc="-1" strike="noStrike">
                          <a:solidFill>
                            <a:srgbClr val="000000"/>
                          </a:solidFill>
                          <a:latin typeface="Times New Roman"/>
                          <a:cs typeface="Times New Roman"/>
                        </a:rPr>
                        <a:t>Totaal te verdelen</a:t>
                      </a:r>
                      <a:endParaRPr b="0" lang="en-US" sz="2800" spc="-1" strike="noStrike">
                        <a:latin typeface="Arial"/>
                      </a:endParaRPr>
                    </a:p>
                  </a:txBody>
                  <a:tcPr marL="91440" marR="91440">
                    <a:lnL w="2808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gn="ctr">
                        <a:lnSpc>
                          <a:spcPct val="100000"/>
                        </a:lnSpc>
                        <a:spcBef>
                          <a:spcPts val="561"/>
                        </a:spcBef>
                      </a:pPr>
                      <a:r>
                        <a:rPr b="1" lang="en-US" sz="2800" spc="-1" strike="noStrike">
                          <a:solidFill>
                            <a:srgbClr val="000000"/>
                          </a:solidFill>
                          <a:latin typeface="Times New Roman"/>
                          <a:cs typeface="Times New Roman"/>
                        </a:rPr>
                        <a:t>104,00</a:t>
                      </a:r>
                      <a:endParaRPr b="0" lang="en-US" sz="2800" spc="-1" strike="noStrike">
                        <a:latin typeface="Arial"/>
                      </a:endParaRPr>
                    </a:p>
                  </a:txBody>
                  <a:tcPr marL="91440" marR="91440">
                    <a:lnL w="12240">
                      <a:solidFill>
                        <a:srgbClr val="000000"/>
                      </a:solidFill>
                    </a:lnL>
                    <a:lnR w="28080">
                      <a:solidFill>
                        <a:srgbClr val="000000"/>
                      </a:solidFill>
                    </a:lnR>
                    <a:lnT w="12240">
                      <a:solidFill>
                        <a:srgbClr val="000000"/>
                      </a:solidFill>
                    </a:lnT>
                    <a:lnB w="12240">
                      <a:solidFill>
                        <a:srgbClr val="000000"/>
                      </a:solidFill>
                    </a:lnB>
                    <a:noFill/>
                  </a:tcPr>
                </a:tc>
              </a:tr>
              <a:tr h="488880">
                <a:tc>
                  <a:txBody>
                    <a:bodyPr>
                      <a:noAutofit/>
                    </a:bodyPr>
                    <a:p>
                      <a:pPr>
                        <a:lnSpc>
                          <a:spcPct val="100000"/>
                        </a:lnSpc>
                        <a:spcBef>
                          <a:spcPts val="561"/>
                        </a:spcBef>
                      </a:pPr>
                      <a:r>
                        <a:rPr b="0" lang="en-US" sz="2800" spc="-1" strike="noStrike">
                          <a:solidFill>
                            <a:srgbClr val="000000"/>
                          </a:solidFill>
                          <a:latin typeface="Times New Roman"/>
                          <a:cs typeface="Times New Roman"/>
                        </a:rPr>
                        <a:t>*Maror ronde 1 t/m 9 </a:t>
                      </a:r>
                      <a:r>
                        <a:rPr b="0" lang="en-US" sz="1800" spc="-1" strike="noStrike">
                          <a:solidFill>
                            <a:srgbClr val="000000"/>
                          </a:solidFill>
                          <a:latin typeface="Times New Roman"/>
                          <a:cs typeface="Times New Roman"/>
                        </a:rPr>
                        <a:t>(inclusief reserveringen)</a:t>
                      </a:r>
                      <a:endParaRPr b="0" lang="en-US" sz="1800" spc="-1" strike="noStrike">
                        <a:latin typeface="Arial"/>
                      </a:endParaRPr>
                    </a:p>
                  </a:txBody>
                  <a:tcPr marL="91440" marR="91440">
                    <a:lnL w="2808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gn="ctr">
                        <a:lnSpc>
                          <a:spcPct val="100000"/>
                        </a:lnSpc>
                        <a:spcBef>
                          <a:spcPts val="561"/>
                        </a:spcBef>
                      </a:pPr>
                      <a:r>
                        <a:rPr b="0" lang="en-US" sz="2800" spc="-1" strike="noStrike">
                          <a:solidFill>
                            <a:srgbClr val="000000"/>
                          </a:solidFill>
                          <a:latin typeface="Times New Roman"/>
                          <a:cs typeface="Times New Roman"/>
                        </a:rPr>
                        <a:t>  </a:t>
                      </a:r>
                      <a:r>
                        <a:rPr b="0" lang="en-US" sz="2800" spc="-1" strike="noStrike">
                          <a:solidFill>
                            <a:srgbClr val="000000"/>
                          </a:solidFill>
                          <a:latin typeface="Times New Roman"/>
                          <a:cs typeface="Times New Roman"/>
                        </a:rPr>
                        <a:t>71,10</a:t>
                      </a:r>
                      <a:endParaRPr b="0" lang="en-US" sz="2800" spc="-1" strike="noStrike">
                        <a:latin typeface="Arial"/>
                      </a:endParaRPr>
                    </a:p>
                  </a:txBody>
                  <a:tcPr marL="91440" marR="91440">
                    <a:lnL w="12240">
                      <a:solidFill>
                        <a:srgbClr val="000000"/>
                      </a:solidFill>
                    </a:lnL>
                    <a:lnR w="28080">
                      <a:solidFill>
                        <a:srgbClr val="000000"/>
                      </a:solidFill>
                    </a:lnR>
                    <a:lnT w="12240">
                      <a:solidFill>
                        <a:srgbClr val="000000"/>
                      </a:solidFill>
                    </a:lnT>
                    <a:lnB w="12240">
                      <a:solidFill>
                        <a:srgbClr val="000000"/>
                      </a:solidFill>
                    </a:lnB>
                    <a:noFill/>
                  </a:tcPr>
                </a:tc>
              </a:tr>
              <a:tr h="487080">
                <a:tc>
                  <a:txBody>
                    <a:bodyPr>
                      <a:noAutofit/>
                    </a:bodyPr>
                    <a:p>
                      <a:pPr>
                        <a:lnSpc>
                          <a:spcPct val="100000"/>
                        </a:lnSpc>
                        <a:spcBef>
                          <a:spcPts val="561"/>
                        </a:spcBef>
                      </a:pPr>
                      <a:r>
                        <a:rPr b="0" lang="en-US" sz="2800" spc="-1" strike="noStrike">
                          <a:solidFill>
                            <a:srgbClr val="000000"/>
                          </a:solidFill>
                          <a:latin typeface="Times New Roman"/>
                          <a:cs typeface="Times New Roman"/>
                        </a:rPr>
                        <a:t>**Maror ronde 1 t/m 9</a:t>
                      </a:r>
                      <a:endParaRPr b="0" lang="en-US" sz="2800" spc="-1" strike="noStrike">
                        <a:latin typeface="Arial"/>
                      </a:endParaRPr>
                    </a:p>
                  </a:txBody>
                  <a:tcPr marL="91440" marR="91440">
                    <a:lnL w="2808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gn="ctr">
                        <a:lnSpc>
                          <a:spcPct val="100000"/>
                        </a:lnSpc>
                        <a:spcBef>
                          <a:spcPts val="561"/>
                        </a:spcBef>
                      </a:pPr>
                      <a:r>
                        <a:rPr b="0" lang="en-US" sz="2800" spc="-1" strike="noStrike">
                          <a:solidFill>
                            <a:srgbClr val="000000"/>
                          </a:solidFill>
                          <a:latin typeface="Times New Roman"/>
                          <a:cs typeface="Times New Roman"/>
                        </a:rPr>
                        <a:t>  </a:t>
                      </a:r>
                      <a:r>
                        <a:rPr b="0" lang="en-US" sz="2800" spc="-1" strike="noStrike">
                          <a:solidFill>
                            <a:srgbClr val="000000"/>
                          </a:solidFill>
                          <a:latin typeface="Times New Roman"/>
                          <a:cs typeface="Times New Roman"/>
                        </a:rPr>
                        <a:t>53,40</a:t>
                      </a:r>
                      <a:endParaRPr b="0" lang="en-US" sz="2800" spc="-1" strike="noStrike">
                        <a:latin typeface="Arial"/>
                      </a:endParaRPr>
                    </a:p>
                  </a:txBody>
                  <a:tcPr marL="91440" marR="91440">
                    <a:lnL w="12240">
                      <a:solidFill>
                        <a:srgbClr val="000000"/>
                      </a:solidFill>
                    </a:lnL>
                    <a:lnR w="28080">
                      <a:solidFill>
                        <a:srgbClr val="000000"/>
                      </a:solidFill>
                    </a:lnR>
                    <a:lnT w="12240">
                      <a:solidFill>
                        <a:srgbClr val="000000"/>
                      </a:solidFill>
                    </a:lnT>
                    <a:lnB w="12240">
                      <a:solidFill>
                        <a:srgbClr val="000000"/>
                      </a:solidFill>
                    </a:lnB>
                    <a:noFill/>
                  </a:tcPr>
                </a:tc>
              </a:tr>
              <a:tr h="488880">
                <a:tc>
                  <a:txBody>
                    <a:bodyPr>
                      <a:noAutofit/>
                    </a:bodyPr>
                    <a:p>
                      <a:pPr>
                        <a:lnSpc>
                          <a:spcPct val="100000"/>
                        </a:lnSpc>
                        <a:spcBef>
                          <a:spcPts val="561"/>
                        </a:spcBef>
                      </a:pPr>
                      <a:r>
                        <a:rPr b="0" lang="en-US" sz="2800" spc="-1" strike="noStrike">
                          <a:solidFill>
                            <a:srgbClr val="000000"/>
                          </a:solidFill>
                          <a:latin typeface="Times New Roman"/>
                          <a:cs typeface="Times New Roman"/>
                        </a:rPr>
                        <a:t>Totaal nog te besteden</a:t>
                      </a:r>
                      <a:endParaRPr b="0" lang="en-US" sz="2800" spc="-1" strike="noStrike">
                        <a:latin typeface="Arial"/>
                      </a:endParaRPr>
                    </a:p>
                  </a:txBody>
                  <a:tcPr marL="91440" marR="91440">
                    <a:lnL w="2808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gn="ctr">
                        <a:lnSpc>
                          <a:spcPct val="100000"/>
                        </a:lnSpc>
                        <a:spcBef>
                          <a:spcPts val="561"/>
                        </a:spcBef>
                      </a:pPr>
                      <a:r>
                        <a:rPr b="0" lang="en-US" sz="2800" spc="-1" strike="noStrike">
                          <a:solidFill>
                            <a:srgbClr val="000000"/>
                          </a:solidFill>
                          <a:latin typeface="Times New Roman"/>
                          <a:cs typeface="Times New Roman"/>
                        </a:rPr>
                        <a:t>  </a:t>
                      </a:r>
                      <a:r>
                        <a:rPr b="0" lang="en-US" sz="2800" spc="-1" strike="noStrike">
                          <a:solidFill>
                            <a:srgbClr val="000000"/>
                          </a:solidFill>
                          <a:latin typeface="Times New Roman"/>
                          <a:cs typeface="Times New Roman"/>
                        </a:rPr>
                        <a:t>32,90</a:t>
                      </a:r>
                      <a:endParaRPr b="0" lang="en-US" sz="2800" spc="-1" strike="noStrike">
                        <a:latin typeface="Arial"/>
                      </a:endParaRPr>
                    </a:p>
                  </a:txBody>
                  <a:tcPr marL="91440" marR="91440">
                    <a:lnL w="12240">
                      <a:solidFill>
                        <a:srgbClr val="000000"/>
                      </a:solidFill>
                    </a:lnL>
                    <a:lnR w="28080">
                      <a:solidFill>
                        <a:srgbClr val="000000"/>
                      </a:solidFill>
                    </a:lnR>
                    <a:lnT w="12240">
                      <a:solidFill>
                        <a:srgbClr val="000000"/>
                      </a:solidFill>
                    </a:lnT>
                    <a:lnB w="12240">
                      <a:solidFill>
                        <a:srgbClr val="000000"/>
                      </a:solidFill>
                    </a:lnB>
                    <a:noFill/>
                  </a:tcPr>
                </a:tc>
              </a:tr>
              <a:tr h="527040">
                <a:tc>
                  <a:txBody>
                    <a:bodyPr>
                      <a:noAutofit/>
                    </a:bodyPr>
                    <a:p>
                      <a:pPr>
                        <a:lnSpc>
                          <a:spcPct val="100000"/>
                        </a:lnSpc>
                        <a:spcBef>
                          <a:spcPts val="561"/>
                        </a:spcBef>
                      </a:pPr>
                      <a:r>
                        <a:rPr b="1" lang="en-US" sz="2800" spc="-1" strike="noStrike">
                          <a:solidFill>
                            <a:srgbClr val="000000"/>
                          </a:solidFill>
                          <a:latin typeface="Times New Roman"/>
                          <a:cs typeface="Times New Roman"/>
                        </a:rPr>
                        <a:t>Totaal nog in cash</a:t>
                      </a:r>
                      <a:endParaRPr b="0" lang="en-US" sz="2800" spc="-1" strike="noStrike">
                        <a:latin typeface="Arial"/>
                      </a:endParaRPr>
                    </a:p>
                  </a:txBody>
                  <a:tcPr marL="91440" marR="91440">
                    <a:lnL w="2808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gn="ctr">
                        <a:lnSpc>
                          <a:spcPct val="100000"/>
                        </a:lnSpc>
                        <a:spcBef>
                          <a:spcPts val="561"/>
                        </a:spcBef>
                      </a:pPr>
                      <a:r>
                        <a:rPr b="1" lang="en-US" sz="2800" spc="-1" strike="noStrike">
                          <a:solidFill>
                            <a:srgbClr val="000000"/>
                          </a:solidFill>
                          <a:latin typeface="Times New Roman"/>
                          <a:cs typeface="Times New Roman"/>
                        </a:rPr>
                        <a:t>  </a:t>
                      </a:r>
                      <a:r>
                        <a:rPr b="1" lang="en-US" sz="2800" spc="-1" strike="noStrike">
                          <a:solidFill>
                            <a:srgbClr val="000000"/>
                          </a:solidFill>
                          <a:latin typeface="Times New Roman"/>
                          <a:cs typeface="Times New Roman"/>
                        </a:rPr>
                        <a:t>50,60</a:t>
                      </a:r>
                      <a:endParaRPr b="0" lang="en-US" sz="2800" spc="-1" strike="noStrike">
                        <a:latin typeface="Arial"/>
                      </a:endParaRPr>
                    </a:p>
                  </a:txBody>
                  <a:tcPr marL="91440" marR="91440">
                    <a:lnL w="12240">
                      <a:solidFill>
                        <a:srgbClr val="000000"/>
                      </a:solidFill>
                    </a:lnL>
                    <a:lnR w="28080">
                      <a:solidFill>
                        <a:srgbClr val="000000"/>
                      </a:solidFill>
                    </a:lnR>
                    <a:lnT w="12240">
                      <a:solidFill>
                        <a:srgbClr val="000000"/>
                      </a:solidFill>
                    </a:lnT>
                    <a:lnB w="12240">
                      <a:solidFill>
                        <a:srgbClr val="000000"/>
                      </a:solidFill>
                    </a:lnB>
                    <a:noFill/>
                  </a:tcPr>
                </a:tc>
              </a:tr>
              <a:tr h="657360">
                <a:tc gridSpan="2">
                  <a:txBody>
                    <a:bodyPr>
                      <a:noAutofit/>
                    </a:bodyPr>
                    <a:p>
                      <a:pPr>
                        <a:lnSpc>
                          <a:spcPct val="100000"/>
                        </a:lnSpc>
                        <a:spcBef>
                          <a:spcPts val="360"/>
                        </a:spcBef>
                      </a:pPr>
                      <a:r>
                        <a:rPr b="0" lang="en-US" sz="1800" spc="-1" strike="noStrike">
                          <a:solidFill>
                            <a:srgbClr val="000000"/>
                          </a:solidFill>
                          <a:latin typeface="Times New Roman"/>
                          <a:cs typeface="Times New Roman"/>
                        </a:rPr>
                        <a:t>*Totaal: optelling (uitgekeerd) van de rondes 1 t/m 9.</a:t>
                      </a:r>
                      <a:endParaRPr b="0" lang="en-US" sz="1800" spc="-1" strike="noStrike">
                        <a:latin typeface="Arial"/>
                      </a:endParaRPr>
                    </a:p>
                    <a:p>
                      <a:pPr>
                        <a:lnSpc>
                          <a:spcPct val="100000"/>
                        </a:lnSpc>
                        <a:spcBef>
                          <a:spcPts val="360"/>
                        </a:spcBef>
                      </a:pPr>
                      <a:r>
                        <a:rPr b="0" lang="en-US" sz="1800" spc="-1" strike="noStrike">
                          <a:solidFill>
                            <a:srgbClr val="000000"/>
                          </a:solidFill>
                          <a:latin typeface="Times New Roman"/>
                          <a:cs typeface="Times New Roman"/>
                        </a:rPr>
                        <a:t>**Totaal uitgekeerd volgens SCMI verslag augustus 2010.</a:t>
                      </a:r>
                      <a:endParaRPr b="0" lang="en-US" sz="1800" spc="-1" strike="noStrike">
                        <a:latin typeface="Arial"/>
                      </a:endParaRPr>
                    </a:p>
                  </a:txBody>
                  <a:tcPr marL="91440" marR="91440">
                    <a:lnL w="28080">
                      <a:solidFill>
                        <a:srgbClr val="000000"/>
                      </a:solidFill>
                    </a:lnL>
                    <a:lnR w="28080">
                      <a:solidFill>
                        <a:srgbClr val="000000"/>
                      </a:solidFill>
                    </a:lnR>
                    <a:lnT w="12240">
                      <a:solidFill>
                        <a:srgbClr val="000000"/>
                      </a:solidFill>
                    </a:lnT>
                    <a:lnB w="28080">
                      <a:solidFill>
                        <a:srgbClr val="000000"/>
                      </a:solidFill>
                    </a:lnB>
                    <a:noFill/>
                  </a:tcPr>
                </a:tc>
                <a:tc hMerge="1">
                  <a:tcPr marL="90000" marR="90000">
                    <a:solidFill>
                      <a:srgbClr val="729fcf"/>
                    </a:solidFill>
                  </a:tcPr>
                </a:tc>
              </a:tr>
            </a:tbl>
          </a:graphicData>
        </a:graphic>
      </p:graphicFrame>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6" name="TextShape 1"/>
          <p:cNvSpPr txBox="1"/>
          <p:nvPr/>
        </p:nvSpPr>
        <p:spPr>
          <a:xfrm>
            <a:off x="685800" y="44640"/>
            <a:ext cx="7772040" cy="647640"/>
          </a:xfrm>
          <a:prstGeom prst="rect">
            <a:avLst/>
          </a:prstGeom>
          <a:noFill/>
          <a:ln>
            <a:noFill/>
          </a:ln>
        </p:spPr>
        <p:txBody>
          <a:bodyPr anchor="ctr">
            <a:noAutofit/>
          </a:bodyPr>
          <a:p>
            <a:pPr algn="ctr">
              <a:lnSpc>
                <a:spcPct val="100000"/>
              </a:lnSpc>
            </a:pPr>
            <a:r>
              <a:rPr b="0" lang="en-US" sz="3200" spc="-1" strike="noStrike">
                <a:solidFill>
                  <a:srgbClr val="000000"/>
                </a:solidFill>
                <a:latin typeface="Times New Roman"/>
                <a:cs typeface="Times New Roman"/>
              </a:rPr>
              <a:t>SAMENVATTEND 1:</a:t>
            </a:r>
            <a:endParaRPr b="0" lang="en-US" sz="3200" spc="-1" strike="noStrike">
              <a:solidFill>
                <a:srgbClr val="000000"/>
              </a:solidFill>
              <a:latin typeface="Times New Roman"/>
            </a:endParaRPr>
          </a:p>
        </p:txBody>
      </p:sp>
      <p:sp>
        <p:nvSpPr>
          <p:cNvPr id="357" name="TextShape 2"/>
          <p:cNvSpPr txBox="1"/>
          <p:nvPr/>
        </p:nvSpPr>
        <p:spPr>
          <a:xfrm>
            <a:off x="685800" y="908640"/>
            <a:ext cx="7918200" cy="5688360"/>
          </a:xfrm>
          <a:prstGeom prst="rect">
            <a:avLst/>
          </a:prstGeom>
          <a:noFill/>
          <a:ln>
            <a:noFill/>
          </a:ln>
        </p:spPr>
        <p:txBody>
          <a:bodyPr>
            <a:noAutofit/>
          </a:bodyPr>
          <a:p>
            <a:pPr marL="514440" indent="-514080">
              <a:lnSpc>
                <a:spcPct val="100000"/>
              </a:lnSpc>
              <a:spcBef>
                <a:spcPts val="561"/>
              </a:spcBef>
              <a:buClr>
                <a:srgbClr val="000000"/>
              </a:buClr>
              <a:buFont typeface="Times New Roman"/>
              <a:buAutoNum type="alphaLcParenR"/>
            </a:pPr>
            <a:r>
              <a:rPr b="0" lang="en-US" sz="2800" spc="-1" strike="noStrike">
                <a:solidFill>
                  <a:srgbClr val="000000"/>
                </a:solidFill>
                <a:latin typeface="Times New Roman"/>
                <a:cs typeface="Times New Roman"/>
              </a:rPr>
              <a:t>Wat is het totaal bedrag voor verdeling collectieve doelen Israël (slides 9, 10, 11, 12 en 14)?</a:t>
            </a:r>
            <a:endParaRPr b="0" lang="en-US" sz="2800" spc="-1" strike="noStrike">
              <a:solidFill>
                <a:srgbClr val="000000"/>
              </a:solidFill>
              <a:latin typeface="Times New Roman"/>
            </a:endParaRPr>
          </a:p>
          <a:p>
            <a:pPr marL="514440" indent="-514080">
              <a:lnSpc>
                <a:spcPct val="100000"/>
              </a:lnSpc>
              <a:spcBef>
                <a:spcPts val="561"/>
              </a:spcBef>
              <a:buClr>
                <a:srgbClr val="000000"/>
              </a:buClr>
              <a:buFont typeface="Times New Roman"/>
              <a:buAutoNum type="alphaLcParenR"/>
            </a:pPr>
            <a:r>
              <a:rPr b="0" lang="en-US" sz="2800" spc="-1" strike="noStrike">
                <a:solidFill>
                  <a:srgbClr val="000000"/>
                </a:solidFill>
                <a:latin typeface="Times New Roman"/>
                <a:cs typeface="Times New Roman"/>
              </a:rPr>
              <a:t>Wat is volgens SCMI, SMO/SAMO en SIM aan Israëlische stichtingen uitbetaald </a:t>
            </a:r>
            <a:r>
              <a:rPr b="0" lang="en-US" sz="2400" spc="-1" strike="noStrike">
                <a:solidFill>
                  <a:srgbClr val="000000"/>
                </a:solidFill>
                <a:latin typeface="Times New Roman"/>
                <a:cs typeface="Times New Roman"/>
              </a:rPr>
              <a:t>(slides 19, 20, 21)</a:t>
            </a:r>
            <a:r>
              <a:rPr b="0" lang="en-US" sz="2800" spc="-1" strike="noStrike">
                <a:solidFill>
                  <a:srgbClr val="000000"/>
                </a:solidFill>
                <a:latin typeface="Times New Roman"/>
                <a:cs typeface="Times New Roman"/>
              </a:rPr>
              <a:t>? </a:t>
            </a:r>
            <a:endParaRPr b="0" lang="en-US" sz="2800" spc="-1" strike="noStrike">
              <a:solidFill>
                <a:srgbClr val="000000"/>
              </a:solidFill>
              <a:latin typeface="Times New Roman"/>
            </a:endParaRPr>
          </a:p>
          <a:p>
            <a:pPr marL="514440" indent="-514080">
              <a:lnSpc>
                <a:spcPct val="100000"/>
              </a:lnSpc>
              <a:spcBef>
                <a:spcPts val="561"/>
              </a:spcBef>
              <a:buClr>
                <a:srgbClr val="000000"/>
              </a:buClr>
              <a:buFont typeface="Times New Roman"/>
              <a:buAutoNum type="alphaLcParenR"/>
            </a:pPr>
            <a:r>
              <a:rPr b="0" lang="en-US" sz="2800" spc="-1" strike="noStrike">
                <a:solidFill>
                  <a:srgbClr val="000000"/>
                </a:solidFill>
                <a:latin typeface="Times New Roman"/>
                <a:cs typeface="Times New Roman"/>
              </a:rPr>
              <a:t>Wat is volgens de Israëlische organisaties ontvangen (zie documenten Rasham Ha’amutot)?</a:t>
            </a:r>
            <a:endParaRPr b="0" lang="en-US" sz="2800" spc="-1" strike="noStrike">
              <a:solidFill>
                <a:srgbClr val="000000"/>
              </a:solidFill>
              <a:latin typeface="Times New Roman"/>
            </a:endParaRPr>
          </a:p>
          <a:p>
            <a:pPr marL="514440" indent="-514080">
              <a:lnSpc>
                <a:spcPct val="100000"/>
              </a:lnSpc>
              <a:spcBef>
                <a:spcPts val="561"/>
              </a:spcBef>
              <a:buClr>
                <a:srgbClr val="000000"/>
              </a:buClr>
              <a:buFont typeface="Times New Roman"/>
              <a:buAutoNum type="alphaLcParenR"/>
            </a:pPr>
            <a:r>
              <a:rPr b="0" lang="en-US" sz="2800" spc="-1" strike="noStrike">
                <a:solidFill>
                  <a:srgbClr val="000000"/>
                </a:solidFill>
                <a:latin typeface="Times New Roman"/>
                <a:cs typeface="Times New Roman"/>
              </a:rPr>
              <a:t>Er bestaat verschil tussen de bedragen b en c!   </a:t>
            </a:r>
            <a:endParaRPr b="0" lang="en-US" sz="2800" spc="-1" strike="noStrike">
              <a:solidFill>
                <a:srgbClr val="000000"/>
              </a:solidFill>
              <a:latin typeface="Times New Roman"/>
            </a:endParaRPr>
          </a:p>
          <a:p>
            <a:pPr marL="514440" indent="-514080">
              <a:lnSpc>
                <a:spcPct val="100000"/>
              </a:lnSpc>
              <a:spcBef>
                <a:spcPts val="561"/>
              </a:spcBef>
              <a:buClr>
                <a:srgbClr val="000000"/>
              </a:buClr>
              <a:buFont typeface="Times New Roman"/>
              <a:buAutoNum type="alphaLcParenR"/>
            </a:pPr>
            <a:r>
              <a:rPr b="0" lang="en-US" sz="2800" spc="-1" strike="noStrike">
                <a:solidFill>
                  <a:srgbClr val="000000"/>
                </a:solidFill>
                <a:latin typeface="Times New Roman"/>
                <a:cs typeface="Times New Roman"/>
              </a:rPr>
              <a:t>Is het verschil tussen a en c in kas? </a:t>
            </a:r>
            <a:endParaRPr b="0" lang="en-US" sz="2800" spc="-1" strike="noStrike">
              <a:solidFill>
                <a:srgbClr val="000000"/>
              </a:solidFill>
              <a:latin typeface="Times New Roman"/>
            </a:endParaRPr>
          </a:p>
          <a:p>
            <a:pPr marL="514440" indent="-514080">
              <a:lnSpc>
                <a:spcPct val="100000"/>
              </a:lnSpc>
              <a:spcBef>
                <a:spcPts val="561"/>
              </a:spcBef>
              <a:buClr>
                <a:srgbClr val="000000"/>
              </a:buClr>
              <a:buFont typeface="Times New Roman"/>
              <a:buAutoNum type="alphaLcParenR"/>
            </a:pPr>
            <a:r>
              <a:rPr b="0" lang="en-US" sz="2800" spc="-1" strike="noStrike">
                <a:solidFill>
                  <a:srgbClr val="000000"/>
                </a:solidFill>
                <a:latin typeface="Times New Roman"/>
                <a:cs typeface="Times New Roman"/>
              </a:rPr>
              <a:t>Zo nee: waar is dit geld?</a:t>
            </a:r>
            <a:endParaRPr b="0" lang="en-US" sz="2800" spc="-1" strike="noStrike">
              <a:solidFill>
                <a:srgbClr val="000000"/>
              </a:solidFill>
              <a:latin typeface="Times New Roman"/>
            </a:endParaRPr>
          </a:p>
          <a:p>
            <a:pPr marL="343080" indent="-342720">
              <a:lnSpc>
                <a:spcPct val="100000"/>
              </a:lnSpc>
              <a:spcBef>
                <a:spcPts val="561"/>
              </a:spcBef>
              <a:buClr>
                <a:srgbClr val="ff0000"/>
              </a:buClr>
              <a:buFont typeface="Arial"/>
              <a:buChar char="•"/>
            </a:pPr>
            <a:r>
              <a:rPr b="0" lang="en-US" sz="2800" spc="-1" strike="noStrike">
                <a:solidFill>
                  <a:srgbClr val="ff0000"/>
                </a:solidFill>
                <a:latin typeface="Times New Roman"/>
                <a:cs typeface="Times New Roman"/>
              </a:rPr>
              <a:t>NODIG: Kasboeken en Banksaldi van SMO/SAMO, SIM, SCMI, SIVS, SIBS, SIES en documenten Rasham Ha’amutot.</a:t>
            </a:r>
            <a:endParaRPr b="0" lang="en-US" sz="2800" spc="-1" strike="noStrike">
              <a:solidFill>
                <a:srgbClr val="000000"/>
              </a:solidFill>
              <a:latin typeface="Times New Roman"/>
            </a:endParaRPr>
          </a:p>
          <a:p>
            <a:pPr>
              <a:lnSpc>
                <a:spcPct val="100000"/>
              </a:lnSpc>
              <a:spcBef>
                <a:spcPts val="561"/>
              </a:spcBef>
            </a:pPr>
            <a:endParaRPr b="0" lang="en-US" sz="2800" spc="-1" strike="noStrike">
              <a:solidFill>
                <a:srgbClr val="000000"/>
              </a:solidFill>
              <a:latin typeface="Times New Roman"/>
            </a:endParaRPr>
          </a:p>
        </p:txBody>
      </p:sp>
      <p:sp>
        <p:nvSpPr>
          <p:cNvPr id="358" name="TextShape 3"/>
          <p:cNvSpPr txBox="1"/>
          <p:nvPr/>
        </p:nvSpPr>
        <p:spPr>
          <a:xfrm>
            <a:off x="3124080" y="6597360"/>
            <a:ext cx="2895120" cy="108000"/>
          </a:xfrm>
          <a:prstGeom prst="rect">
            <a:avLst/>
          </a:prstGeom>
          <a:noFill/>
          <a:ln>
            <a:noFill/>
          </a:ln>
        </p:spPr>
        <p:txBody>
          <a:bodyPr>
            <a:noAutofit/>
          </a:bodyPr>
          <a:p>
            <a:endParaRPr b="0" lang="en-US" sz="2400" spc="-1" strike="noStrike">
              <a:latin typeface="Times New Roman"/>
            </a:endParaRPr>
          </a:p>
        </p:txBody>
      </p:sp>
      <p:sp>
        <p:nvSpPr>
          <p:cNvPr id="359" name="TextShape 4"/>
          <p:cNvSpPr txBox="1"/>
          <p:nvPr/>
        </p:nvSpPr>
        <p:spPr>
          <a:xfrm>
            <a:off x="6553080" y="6248520"/>
            <a:ext cx="1904760" cy="456840"/>
          </a:xfrm>
          <a:prstGeom prst="rect">
            <a:avLst/>
          </a:prstGeom>
          <a:noFill/>
          <a:ln>
            <a:noFill/>
          </a:ln>
        </p:spPr>
        <p:txBody>
          <a:bodyPr>
            <a:noAutofit/>
          </a:bodyPr>
          <a:p>
            <a:pPr algn="r">
              <a:lnSpc>
                <a:spcPct val="100000"/>
              </a:lnSpc>
            </a:pPr>
            <a:fld id="{A794FA8D-DF67-4C06-A865-53DFD261578C}" type="slidenum">
              <a:rPr b="0" lang="en-US" sz="1400" spc="-1" strike="noStrike">
                <a:solidFill>
                  <a:srgbClr val="000000"/>
                </a:solidFill>
                <a:latin typeface="Times New Roman"/>
                <a:cs typeface="Times New Roman"/>
              </a:rPr>
              <a:t>&lt;number&gt;</a:t>
            </a:fld>
            <a:endParaRPr b="0" lang="en-US" sz="1400" spc="-1" strike="noStrike">
              <a:latin typeface="Times New Roman"/>
            </a:endParaRPr>
          </a:p>
        </p:txBody>
      </p:sp>
    </p:spTree>
  </p:cSld>
  <mc:AlternateContent>
    <mc:Choice Requires="p14">
      <p:transition spd="slow" p14:dur="2000"/>
    </mc:Choice>
    <mc:Fallback>
      <p:transition spd="slow"/>
    </mc:Fallback>
  </mc:AlternateContent>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0" name="TextShape 1"/>
          <p:cNvSpPr txBox="1"/>
          <p:nvPr/>
        </p:nvSpPr>
        <p:spPr>
          <a:xfrm>
            <a:off x="685800" y="609480"/>
            <a:ext cx="7772040" cy="1142640"/>
          </a:xfrm>
          <a:prstGeom prst="rect">
            <a:avLst/>
          </a:prstGeom>
          <a:noFill/>
          <a:ln>
            <a:noFill/>
          </a:ln>
        </p:spPr>
        <p:txBody>
          <a:bodyPr anchor="ctr">
            <a:noAutofit/>
          </a:bodyPr>
          <a:p>
            <a:pPr algn="ctr">
              <a:lnSpc>
                <a:spcPct val="100000"/>
              </a:lnSpc>
            </a:pPr>
            <a:r>
              <a:rPr b="0" lang="en-US" sz="4400" spc="-1" strike="noStrike">
                <a:solidFill>
                  <a:srgbClr val="000000"/>
                </a:solidFill>
                <a:latin typeface="Times New Roman"/>
                <a:cs typeface="Times New Roman"/>
              </a:rPr>
              <a:t>SAMENVATTEND 2:</a:t>
            </a:r>
            <a:endParaRPr b="0" lang="en-US" sz="4400" spc="-1" strike="noStrike">
              <a:solidFill>
                <a:srgbClr val="000000"/>
              </a:solidFill>
              <a:latin typeface="Times New Roman"/>
            </a:endParaRPr>
          </a:p>
        </p:txBody>
      </p:sp>
      <p:sp>
        <p:nvSpPr>
          <p:cNvPr id="361" name="TextShape 2"/>
          <p:cNvSpPr txBox="1"/>
          <p:nvPr/>
        </p:nvSpPr>
        <p:spPr>
          <a:xfrm>
            <a:off x="685800" y="1981080"/>
            <a:ext cx="7772040" cy="4114440"/>
          </a:xfrm>
          <a:prstGeom prst="rect">
            <a:avLst/>
          </a:prstGeom>
          <a:noFill/>
          <a:ln>
            <a:noFill/>
          </a:ln>
        </p:spPr>
        <p:txBody>
          <a:bodyPr>
            <a:noAutofit/>
          </a:bodyPr>
          <a:p>
            <a:pPr marL="343080" indent="-342720">
              <a:lnSpc>
                <a:spcPct val="100000"/>
              </a:lnSpc>
              <a:spcBef>
                <a:spcPts val="641"/>
              </a:spcBef>
              <a:buClr>
                <a:srgbClr val="000000"/>
              </a:buClr>
              <a:buFont typeface="Symbol" charset="2"/>
              <a:buChar char=""/>
            </a:pPr>
            <a:r>
              <a:rPr b="0" lang="en-US" sz="3200" spc="-1" strike="noStrike">
                <a:solidFill>
                  <a:srgbClr val="000000"/>
                </a:solidFill>
                <a:latin typeface="Times New Roman"/>
                <a:cs typeface="Times New Roman"/>
              </a:rPr>
              <a:t>Wat zijn de uitgaven aan kosten in Israël?</a:t>
            </a:r>
            <a:endParaRPr b="0" lang="en-US" sz="3200" spc="-1" strike="noStrike">
              <a:solidFill>
                <a:srgbClr val="000000"/>
              </a:solidFill>
              <a:latin typeface="Times New Roman"/>
            </a:endParaRPr>
          </a:p>
          <a:p>
            <a:pPr marL="343080" indent="-342720">
              <a:lnSpc>
                <a:spcPct val="100000"/>
              </a:lnSpc>
              <a:spcBef>
                <a:spcPts val="641"/>
              </a:spcBef>
              <a:buClr>
                <a:srgbClr val="000000"/>
              </a:buClr>
              <a:buFont typeface="Symbol" charset="2"/>
              <a:buChar char=""/>
            </a:pPr>
            <a:r>
              <a:rPr b="0" lang="en-US" sz="3200" spc="-1" strike="noStrike">
                <a:solidFill>
                  <a:srgbClr val="000000"/>
                </a:solidFill>
                <a:latin typeface="Times New Roman"/>
                <a:cs typeface="Times New Roman"/>
              </a:rPr>
              <a:t>Hoe zijn die gedocumenteerd?</a:t>
            </a:r>
            <a:endParaRPr b="0" lang="en-US" sz="3200" spc="-1" strike="noStrike">
              <a:solidFill>
                <a:srgbClr val="000000"/>
              </a:solidFill>
              <a:latin typeface="Times New Roman"/>
            </a:endParaRPr>
          </a:p>
          <a:p>
            <a:pPr marL="343080" indent="-342720">
              <a:lnSpc>
                <a:spcPct val="100000"/>
              </a:lnSpc>
              <a:spcBef>
                <a:spcPts val="641"/>
              </a:spcBef>
              <a:buClr>
                <a:srgbClr val="000000"/>
              </a:buClr>
              <a:buFont typeface="Symbol" charset="2"/>
              <a:buChar char=""/>
            </a:pPr>
            <a:r>
              <a:rPr b="0" lang="en-US" sz="3200" spc="-1" strike="noStrike">
                <a:solidFill>
                  <a:srgbClr val="000000"/>
                </a:solidFill>
                <a:latin typeface="Times New Roman"/>
                <a:cs typeface="Times New Roman"/>
              </a:rPr>
              <a:t>Totaalbedragen.</a:t>
            </a:r>
            <a:endParaRPr b="0" lang="en-US" sz="3200" spc="-1" strike="noStrike">
              <a:solidFill>
                <a:srgbClr val="000000"/>
              </a:solidFill>
              <a:latin typeface="Times New Roman"/>
            </a:endParaRPr>
          </a:p>
          <a:p>
            <a:pPr marL="343080" indent="-342720">
              <a:lnSpc>
                <a:spcPct val="100000"/>
              </a:lnSpc>
              <a:spcBef>
                <a:spcPts val="641"/>
              </a:spcBef>
              <a:buClr>
                <a:srgbClr val="000000"/>
              </a:buClr>
              <a:buFont typeface="Symbol" charset="2"/>
              <a:buChar char=""/>
            </a:pPr>
            <a:r>
              <a:rPr b="0" lang="en-US" sz="3200" spc="-1" strike="noStrike">
                <a:solidFill>
                  <a:srgbClr val="000000"/>
                </a:solidFill>
                <a:latin typeface="Times New Roman"/>
                <a:cs typeface="Times New Roman"/>
              </a:rPr>
              <a:t>Motivering uitgaven.</a:t>
            </a:r>
            <a:endParaRPr b="0" lang="en-US" sz="3200" spc="-1" strike="noStrike">
              <a:solidFill>
                <a:srgbClr val="000000"/>
              </a:solidFill>
              <a:latin typeface="Times New Roman"/>
            </a:endParaRPr>
          </a:p>
          <a:p>
            <a:pPr marL="343080" indent="-342720">
              <a:lnSpc>
                <a:spcPct val="100000"/>
              </a:lnSpc>
              <a:spcBef>
                <a:spcPts val="641"/>
              </a:spcBef>
              <a:buClr>
                <a:srgbClr val="ff0000"/>
              </a:buClr>
              <a:buFont typeface="Symbol" charset="2"/>
              <a:buChar char=""/>
            </a:pPr>
            <a:r>
              <a:rPr b="0" lang="en-US" sz="3200" spc="-1" strike="noStrike">
                <a:solidFill>
                  <a:srgbClr val="ff0000"/>
                </a:solidFill>
                <a:latin typeface="Times New Roman"/>
                <a:cs typeface="Times New Roman"/>
              </a:rPr>
              <a:t>NODIG: Kasboeken SIM, SMO/SAMO, SPI en documenten Rasham Ha’amutot.</a:t>
            </a:r>
            <a:endParaRPr b="0" lang="en-US" sz="3200" spc="-1" strike="noStrike">
              <a:solidFill>
                <a:srgbClr val="000000"/>
              </a:solidFill>
              <a:latin typeface="Times New Roman"/>
            </a:endParaRPr>
          </a:p>
        </p:txBody>
      </p:sp>
      <p:sp>
        <p:nvSpPr>
          <p:cNvPr id="362" name="TextShape 3"/>
          <p:cNvSpPr txBox="1"/>
          <p:nvPr/>
        </p:nvSpPr>
        <p:spPr>
          <a:xfrm>
            <a:off x="3124080" y="6248520"/>
            <a:ext cx="2895120" cy="456840"/>
          </a:xfrm>
          <a:prstGeom prst="rect">
            <a:avLst/>
          </a:prstGeom>
          <a:noFill/>
          <a:ln>
            <a:noFill/>
          </a:ln>
        </p:spPr>
        <p:txBody>
          <a:bodyPr>
            <a:noAutofit/>
          </a:bodyPr>
          <a:p>
            <a:endParaRPr b="0" lang="en-US" sz="2400" spc="-1" strike="noStrike">
              <a:latin typeface="Times New Roman"/>
            </a:endParaRPr>
          </a:p>
        </p:txBody>
      </p:sp>
      <p:sp>
        <p:nvSpPr>
          <p:cNvPr id="363" name="TextShape 4"/>
          <p:cNvSpPr txBox="1"/>
          <p:nvPr/>
        </p:nvSpPr>
        <p:spPr>
          <a:xfrm>
            <a:off x="6553080" y="6248520"/>
            <a:ext cx="1904760" cy="456840"/>
          </a:xfrm>
          <a:prstGeom prst="rect">
            <a:avLst/>
          </a:prstGeom>
          <a:noFill/>
          <a:ln>
            <a:noFill/>
          </a:ln>
        </p:spPr>
        <p:txBody>
          <a:bodyPr>
            <a:noAutofit/>
          </a:bodyPr>
          <a:p>
            <a:pPr algn="r">
              <a:lnSpc>
                <a:spcPct val="100000"/>
              </a:lnSpc>
            </a:pPr>
            <a:fld id="{187F11DD-1709-4896-8D9F-B5F931A0742A}" type="slidenum">
              <a:rPr b="0" lang="en-US" sz="1400" spc="-1" strike="noStrike">
                <a:solidFill>
                  <a:srgbClr val="000000"/>
                </a:solidFill>
                <a:latin typeface="Times New Roman"/>
                <a:cs typeface="Times New Roman"/>
              </a:rPr>
              <a:t>&lt;number&gt;</a:t>
            </a:fld>
            <a:endParaRPr b="0" lang="en-US" sz="1400" spc="-1" strike="noStrike">
              <a:latin typeface="Times New Roman"/>
            </a:endParaRPr>
          </a:p>
        </p:txBody>
      </p:sp>
    </p:spTree>
  </p:cSld>
  <mc:AlternateContent>
    <mc:Choice Requires="p14">
      <p:transition spd="slow" p14:dur="2000"/>
    </mc:Choice>
    <mc:Fallback>
      <p:transition spd="slow"/>
    </mc:Fallback>
  </mc:AlternateContent>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4" name="TextShape 1"/>
          <p:cNvSpPr txBox="1"/>
          <p:nvPr/>
        </p:nvSpPr>
        <p:spPr>
          <a:xfrm>
            <a:off x="685800" y="609480"/>
            <a:ext cx="7772040" cy="1142640"/>
          </a:xfrm>
          <a:prstGeom prst="rect">
            <a:avLst/>
          </a:prstGeom>
          <a:noFill/>
          <a:ln>
            <a:noFill/>
          </a:ln>
        </p:spPr>
        <p:txBody>
          <a:bodyPr anchor="ctr">
            <a:noAutofit/>
          </a:bodyPr>
          <a:p>
            <a:pPr algn="ctr">
              <a:lnSpc>
                <a:spcPct val="100000"/>
              </a:lnSpc>
            </a:pPr>
            <a:r>
              <a:rPr b="0" lang="en-US" sz="4400" spc="-1" strike="noStrike">
                <a:solidFill>
                  <a:srgbClr val="000000"/>
                </a:solidFill>
                <a:latin typeface="Times New Roman"/>
                <a:cs typeface="Times New Roman"/>
              </a:rPr>
              <a:t>SAMENVATTEND 3:</a:t>
            </a:r>
            <a:endParaRPr b="0" lang="en-US" sz="4400" spc="-1" strike="noStrike">
              <a:solidFill>
                <a:srgbClr val="000000"/>
              </a:solidFill>
              <a:latin typeface="Times New Roman"/>
            </a:endParaRPr>
          </a:p>
        </p:txBody>
      </p:sp>
      <p:sp>
        <p:nvSpPr>
          <p:cNvPr id="365" name="TextShape 2"/>
          <p:cNvSpPr txBox="1"/>
          <p:nvPr/>
        </p:nvSpPr>
        <p:spPr>
          <a:xfrm>
            <a:off x="685800" y="1981080"/>
            <a:ext cx="7772040" cy="4114440"/>
          </a:xfrm>
          <a:prstGeom prst="rect">
            <a:avLst/>
          </a:prstGeom>
          <a:noFill/>
          <a:ln>
            <a:noFill/>
          </a:ln>
        </p:spPr>
        <p:txBody>
          <a:bodyPr>
            <a:noAutofit/>
          </a:bodyPr>
          <a:p>
            <a:pPr marL="343080" indent="-342720">
              <a:lnSpc>
                <a:spcPct val="100000"/>
              </a:lnSpc>
              <a:spcBef>
                <a:spcPts val="641"/>
              </a:spcBef>
              <a:buClr>
                <a:srgbClr val="000000"/>
              </a:buClr>
              <a:buFont typeface="Symbol" charset="2"/>
              <a:buChar char=""/>
            </a:pPr>
            <a:r>
              <a:rPr b="0" lang="en-US" sz="3200" spc="-1" strike="noStrike">
                <a:solidFill>
                  <a:srgbClr val="000000"/>
                </a:solidFill>
                <a:latin typeface="Times New Roman"/>
                <a:cs typeface="Times New Roman"/>
              </a:rPr>
              <a:t>Welke gelden overgeboekt naar stichtingen waar de heer R. belang in heeft?</a:t>
            </a:r>
            <a:endParaRPr b="0" lang="en-US" sz="3200" spc="-1" strike="noStrike">
              <a:solidFill>
                <a:srgbClr val="000000"/>
              </a:solidFill>
              <a:latin typeface="Times New Roman"/>
            </a:endParaRPr>
          </a:p>
          <a:p>
            <a:pPr marL="343080" indent="-342720">
              <a:lnSpc>
                <a:spcPct val="100000"/>
              </a:lnSpc>
              <a:spcBef>
                <a:spcPts val="641"/>
              </a:spcBef>
              <a:buClr>
                <a:srgbClr val="000000"/>
              </a:buClr>
              <a:buFont typeface="Symbol" charset="2"/>
              <a:buChar char=""/>
            </a:pPr>
            <a:r>
              <a:rPr b="0" lang="en-US" sz="3200" spc="-1" strike="noStrike">
                <a:solidFill>
                  <a:srgbClr val="000000"/>
                </a:solidFill>
                <a:latin typeface="Times New Roman"/>
                <a:cs typeface="Times New Roman"/>
              </a:rPr>
              <a:t>Welke motivering?</a:t>
            </a:r>
            <a:endParaRPr b="0" lang="en-US" sz="3200" spc="-1" strike="noStrike">
              <a:solidFill>
                <a:srgbClr val="000000"/>
              </a:solidFill>
              <a:latin typeface="Times New Roman"/>
            </a:endParaRPr>
          </a:p>
          <a:p>
            <a:pPr marL="343080" indent="-342720">
              <a:lnSpc>
                <a:spcPct val="100000"/>
              </a:lnSpc>
              <a:spcBef>
                <a:spcPts val="641"/>
              </a:spcBef>
              <a:buClr>
                <a:srgbClr val="000000"/>
              </a:buClr>
              <a:buFont typeface="Symbol" charset="2"/>
              <a:buChar char=""/>
            </a:pPr>
            <a:r>
              <a:rPr b="0" lang="en-US" sz="3200" spc="-1" strike="noStrike">
                <a:solidFill>
                  <a:srgbClr val="000000"/>
                </a:solidFill>
                <a:latin typeface="Times New Roman"/>
                <a:cs typeface="Times New Roman"/>
              </a:rPr>
              <a:t>Welke machtiging?</a:t>
            </a:r>
            <a:endParaRPr b="0" lang="en-US" sz="3200" spc="-1" strike="noStrike">
              <a:solidFill>
                <a:srgbClr val="000000"/>
              </a:solidFill>
              <a:latin typeface="Times New Roman"/>
            </a:endParaRPr>
          </a:p>
          <a:p>
            <a:pPr marL="343080" indent="-342720">
              <a:lnSpc>
                <a:spcPct val="100000"/>
              </a:lnSpc>
              <a:spcBef>
                <a:spcPts val="641"/>
              </a:spcBef>
              <a:buClr>
                <a:srgbClr val="ff0000"/>
              </a:buClr>
              <a:buFont typeface="Arial"/>
              <a:buChar char="•"/>
            </a:pPr>
            <a:r>
              <a:rPr b="0" lang="en-US" sz="3200" spc="-1" strike="noStrike">
                <a:solidFill>
                  <a:srgbClr val="ff0000"/>
                </a:solidFill>
                <a:latin typeface="Times New Roman"/>
                <a:cs typeface="Times New Roman"/>
              </a:rPr>
              <a:t>NODIG: Kasboeken en Banksaldi van SMO/SAMO, SIM, SCMI, en documenten Rasham Ha’amutot.</a:t>
            </a:r>
            <a:endParaRPr b="0" lang="en-US" sz="3200" spc="-1" strike="noStrike">
              <a:solidFill>
                <a:srgbClr val="000000"/>
              </a:solidFill>
              <a:latin typeface="Times New Roman"/>
            </a:endParaRPr>
          </a:p>
        </p:txBody>
      </p:sp>
      <p:sp>
        <p:nvSpPr>
          <p:cNvPr id="366" name="TextShape 3"/>
          <p:cNvSpPr txBox="1"/>
          <p:nvPr/>
        </p:nvSpPr>
        <p:spPr>
          <a:xfrm>
            <a:off x="3124080" y="6248520"/>
            <a:ext cx="2895120" cy="456840"/>
          </a:xfrm>
          <a:prstGeom prst="rect">
            <a:avLst/>
          </a:prstGeom>
          <a:noFill/>
          <a:ln>
            <a:noFill/>
          </a:ln>
        </p:spPr>
        <p:txBody>
          <a:bodyPr>
            <a:noAutofit/>
          </a:bodyPr>
          <a:p>
            <a:endParaRPr b="0" lang="en-US" sz="2400" spc="-1" strike="noStrike">
              <a:latin typeface="Times New Roman"/>
            </a:endParaRPr>
          </a:p>
        </p:txBody>
      </p:sp>
      <p:sp>
        <p:nvSpPr>
          <p:cNvPr id="367" name="TextShape 4"/>
          <p:cNvSpPr txBox="1"/>
          <p:nvPr/>
        </p:nvSpPr>
        <p:spPr>
          <a:xfrm>
            <a:off x="6553080" y="6248520"/>
            <a:ext cx="1904760" cy="456840"/>
          </a:xfrm>
          <a:prstGeom prst="rect">
            <a:avLst/>
          </a:prstGeom>
          <a:noFill/>
          <a:ln>
            <a:noFill/>
          </a:ln>
        </p:spPr>
        <p:txBody>
          <a:bodyPr>
            <a:noAutofit/>
          </a:bodyPr>
          <a:p>
            <a:pPr algn="r">
              <a:lnSpc>
                <a:spcPct val="100000"/>
              </a:lnSpc>
            </a:pPr>
            <a:fld id="{193142F6-52A6-459E-810E-32FAB28F7298}" type="slidenum">
              <a:rPr b="0" lang="en-US" sz="1400" spc="-1" strike="noStrike">
                <a:solidFill>
                  <a:srgbClr val="000000"/>
                </a:solidFill>
                <a:latin typeface="Times New Roman"/>
                <a:cs typeface="Times New Roman"/>
              </a:rPr>
              <a:t>&lt;number&gt;</a:t>
            </a:fld>
            <a:endParaRPr b="0" lang="en-US" sz="1400" spc="-1" strike="noStrike">
              <a:latin typeface="Times New Roman"/>
            </a:endParaRPr>
          </a:p>
        </p:txBody>
      </p:sp>
    </p:spTree>
  </p:cSld>
  <mc:AlternateContent>
    <mc:Choice Requires="p14">
      <p:transition spd="slow" p14:dur="2000"/>
    </mc:Choice>
    <mc:Fallback>
      <p:transition spd="slow"/>
    </mc:Fallback>
  </mc:AlternateContent>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8" name="TextShape 1"/>
          <p:cNvSpPr txBox="1"/>
          <p:nvPr/>
        </p:nvSpPr>
        <p:spPr>
          <a:xfrm>
            <a:off x="685800" y="609480"/>
            <a:ext cx="7772040" cy="1142640"/>
          </a:xfrm>
          <a:prstGeom prst="rect">
            <a:avLst/>
          </a:prstGeom>
          <a:noFill/>
          <a:ln>
            <a:noFill/>
          </a:ln>
        </p:spPr>
        <p:txBody>
          <a:bodyPr anchor="ctr">
            <a:noAutofit/>
          </a:bodyPr>
          <a:p>
            <a:pPr algn="ctr">
              <a:lnSpc>
                <a:spcPct val="100000"/>
              </a:lnSpc>
            </a:pPr>
            <a:r>
              <a:rPr b="0" lang="en-US" sz="4400" spc="-1" strike="noStrike">
                <a:solidFill>
                  <a:srgbClr val="000000"/>
                </a:solidFill>
                <a:latin typeface="Times New Roman"/>
                <a:cs typeface="Times New Roman"/>
              </a:rPr>
              <a:t>SLOT</a:t>
            </a:r>
            <a:endParaRPr b="0" lang="en-US" sz="4400" spc="-1" strike="noStrike">
              <a:solidFill>
                <a:srgbClr val="000000"/>
              </a:solidFill>
              <a:latin typeface="Times New Roman"/>
            </a:endParaRPr>
          </a:p>
        </p:txBody>
      </p:sp>
      <p:sp>
        <p:nvSpPr>
          <p:cNvPr id="369" name="TextShape 2"/>
          <p:cNvSpPr txBox="1"/>
          <p:nvPr/>
        </p:nvSpPr>
        <p:spPr>
          <a:xfrm>
            <a:off x="685800" y="1981080"/>
            <a:ext cx="7772040" cy="4114440"/>
          </a:xfrm>
          <a:prstGeom prst="rect">
            <a:avLst/>
          </a:prstGeom>
          <a:noFill/>
          <a:ln>
            <a:noFill/>
          </a:ln>
        </p:spPr>
        <p:txBody>
          <a:bodyPr>
            <a:noAutofit/>
          </a:bodyPr>
          <a:p>
            <a:pPr marL="343080" indent="-342720">
              <a:lnSpc>
                <a:spcPct val="100000"/>
              </a:lnSpc>
              <a:spcBef>
                <a:spcPts val="641"/>
              </a:spcBef>
              <a:buClr>
                <a:srgbClr val="000000"/>
              </a:buClr>
              <a:buFont typeface="Symbol" charset="2"/>
              <a:buChar char=""/>
            </a:pPr>
            <a:r>
              <a:rPr b="0" lang="en-US" sz="3200" spc="-1" strike="noStrike">
                <a:solidFill>
                  <a:srgbClr val="000000"/>
                </a:solidFill>
                <a:latin typeface="Times New Roman"/>
                <a:cs typeface="Times New Roman"/>
              </a:rPr>
              <a:t>E&amp;Y controleert gegevens samenvattende slides</a:t>
            </a:r>
            <a:endParaRPr b="0" lang="en-US" sz="3200" spc="-1" strike="noStrike">
              <a:solidFill>
                <a:srgbClr val="000000"/>
              </a:solidFill>
              <a:latin typeface="Times New Roman"/>
            </a:endParaRPr>
          </a:p>
          <a:p>
            <a:pPr marL="343080" indent="-342720">
              <a:lnSpc>
                <a:spcPct val="100000"/>
              </a:lnSpc>
              <a:spcBef>
                <a:spcPts val="641"/>
              </a:spcBef>
              <a:buClr>
                <a:srgbClr val="000000"/>
              </a:buClr>
              <a:buFont typeface="Symbol" charset="2"/>
              <a:buChar char=""/>
            </a:pPr>
            <a:r>
              <a:rPr b="0" lang="en-US" sz="3200" spc="-1" strike="noStrike">
                <a:solidFill>
                  <a:srgbClr val="000000"/>
                </a:solidFill>
                <a:latin typeface="Times New Roman"/>
                <a:cs typeface="Times New Roman"/>
              </a:rPr>
              <a:t>E&amp;Y constateert verschillen in saldi</a:t>
            </a:r>
            <a:endParaRPr b="0" lang="en-US" sz="3200" spc="-1" strike="noStrike">
              <a:solidFill>
                <a:srgbClr val="000000"/>
              </a:solidFill>
              <a:latin typeface="Times New Roman"/>
            </a:endParaRPr>
          </a:p>
          <a:p>
            <a:pPr marL="343080" indent="-342720">
              <a:lnSpc>
                <a:spcPct val="100000"/>
              </a:lnSpc>
              <a:spcBef>
                <a:spcPts val="641"/>
              </a:spcBef>
              <a:buClr>
                <a:srgbClr val="000000"/>
              </a:buClr>
              <a:buFont typeface="Symbol" charset="2"/>
              <a:buChar char=""/>
            </a:pPr>
            <a:r>
              <a:rPr b="0" lang="en-US" sz="3200" spc="-1" strike="noStrike">
                <a:solidFill>
                  <a:srgbClr val="000000"/>
                </a:solidFill>
                <a:latin typeface="Times New Roman"/>
                <a:cs typeface="Times New Roman"/>
              </a:rPr>
              <a:t>E&amp;Y concludeert: hiaten in boekhouding</a:t>
            </a:r>
            <a:endParaRPr b="0" lang="en-US" sz="3200" spc="-1" strike="noStrike">
              <a:solidFill>
                <a:srgbClr val="000000"/>
              </a:solidFill>
              <a:latin typeface="Times New Roman"/>
            </a:endParaRPr>
          </a:p>
          <a:p>
            <a:pPr marL="343080" indent="-342720">
              <a:lnSpc>
                <a:spcPct val="100000"/>
              </a:lnSpc>
              <a:spcBef>
                <a:spcPts val="641"/>
              </a:spcBef>
              <a:buClr>
                <a:srgbClr val="000000"/>
              </a:buClr>
              <a:buFont typeface="Symbol" charset="2"/>
              <a:buChar char=""/>
            </a:pPr>
            <a:r>
              <a:rPr b="0" lang="en-US" sz="3200" spc="-1" strike="noStrike">
                <a:solidFill>
                  <a:srgbClr val="000000"/>
                </a:solidFill>
                <a:latin typeface="Times New Roman"/>
                <a:cs typeface="Times New Roman"/>
              </a:rPr>
              <a:t>E&amp;Y adviseert: nader onderzoek vereist.</a:t>
            </a:r>
            <a:endParaRPr b="0" lang="en-US" sz="3200" spc="-1" strike="noStrike">
              <a:solidFill>
                <a:srgbClr val="000000"/>
              </a:solidFill>
              <a:latin typeface="Times New Roman"/>
            </a:endParaRPr>
          </a:p>
        </p:txBody>
      </p:sp>
      <p:sp>
        <p:nvSpPr>
          <p:cNvPr id="370" name="TextShape 3"/>
          <p:cNvSpPr txBox="1"/>
          <p:nvPr/>
        </p:nvSpPr>
        <p:spPr>
          <a:xfrm>
            <a:off x="3124080" y="6248520"/>
            <a:ext cx="2895120" cy="456840"/>
          </a:xfrm>
          <a:prstGeom prst="rect">
            <a:avLst/>
          </a:prstGeom>
          <a:noFill/>
          <a:ln>
            <a:noFill/>
          </a:ln>
        </p:spPr>
        <p:txBody>
          <a:bodyPr>
            <a:noAutofit/>
          </a:bodyPr>
          <a:p>
            <a:endParaRPr b="0" lang="en-US" sz="2400" spc="-1" strike="noStrike">
              <a:latin typeface="Times New Roman"/>
            </a:endParaRPr>
          </a:p>
        </p:txBody>
      </p:sp>
      <p:sp>
        <p:nvSpPr>
          <p:cNvPr id="371" name="TextShape 4"/>
          <p:cNvSpPr txBox="1"/>
          <p:nvPr/>
        </p:nvSpPr>
        <p:spPr>
          <a:xfrm>
            <a:off x="6553080" y="6248520"/>
            <a:ext cx="1904760" cy="456840"/>
          </a:xfrm>
          <a:prstGeom prst="rect">
            <a:avLst/>
          </a:prstGeom>
          <a:noFill/>
          <a:ln>
            <a:noFill/>
          </a:ln>
        </p:spPr>
        <p:txBody>
          <a:bodyPr>
            <a:noAutofit/>
          </a:bodyPr>
          <a:p>
            <a:pPr algn="r">
              <a:lnSpc>
                <a:spcPct val="100000"/>
              </a:lnSpc>
            </a:pPr>
            <a:fld id="{DB279CF0-C876-40A1-91F3-AA83518B03F9}" type="slidenum">
              <a:rPr b="0" lang="en-US" sz="1400" spc="-1" strike="noStrike">
                <a:solidFill>
                  <a:srgbClr val="000000"/>
                </a:solidFill>
                <a:latin typeface="Times New Roman"/>
                <a:cs typeface="Times New Roman"/>
              </a:rPr>
              <a:t>&lt;number&gt;</a:t>
            </a:fld>
            <a:endParaRPr b="0" lang="en-US" sz="1400" spc="-1" strike="noStrike">
              <a:latin typeface="Times New Roman"/>
            </a:endParaRPr>
          </a:p>
        </p:txBody>
      </p:sp>
    </p:spTree>
  </p:cSld>
  <mc:AlternateContent>
    <mc:Choice Requires="p14">
      <p:transition spd="slow" p14:dur="2000"/>
    </mc:Choice>
    <mc:Fallback>
      <p:transition spd="slow"/>
    </mc:Fallback>
  </mc:AlternateContent>
</p:sld>
</file>

<file path=ppt/slides/slide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72" name="TextShape 1"/>
          <p:cNvSpPr txBox="1"/>
          <p:nvPr/>
        </p:nvSpPr>
        <p:spPr>
          <a:xfrm>
            <a:off x="6553080" y="6248520"/>
            <a:ext cx="1904760" cy="456840"/>
          </a:xfrm>
          <a:prstGeom prst="rect">
            <a:avLst/>
          </a:prstGeom>
          <a:noFill/>
          <a:ln>
            <a:noFill/>
          </a:ln>
        </p:spPr>
        <p:txBody>
          <a:bodyPr>
            <a:noAutofit/>
          </a:bodyPr>
          <a:p>
            <a:pPr algn="r">
              <a:lnSpc>
                <a:spcPct val="100000"/>
              </a:lnSpc>
            </a:pPr>
            <a:fld id="{0E221DF6-EB7D-48B6-9B9C-E4153A54C3FC}" type="slidenum">
              <a:rPr b="0" lang="en-US" sz="1400" spc="-1" strike="noStrike">
                <a:solidFill>
                  <a:srgbClr val="000000"/>
                </a:solidFill>
                <a:latin typeface="Times New Roman"/>
                <a:cs typeface="Times New Roman"/>
              </a:rPr>
              <a:t>&lt;number&gt;</a:t>
            </a:fld>
            <a:endParaRPr b="0" lang="en-US" sz="1400" spc="-1" strike="noStrike">
              <a:latin typeface="Times New Roman"/>
            </a:endParaRPr>
          </a:p>
        </p:txBody>
      </p:sp>
      <p:sp>
        <p:nvSpPr>
          <p:cNvPr id="373" name="TextShape 2"/>
          <p:cNvSpPr txBox="1"/>
          <p:nvPr/>
        </p:nvSpPr>
        <p:spPr>
          <a:xfrm>
            <a:off x="611280" y="549360"/>
            <a:ext cx="7846560" cy="718920"/>
          </a:xfrm>
          <a:prstGeom prst="rect">
            <a:avLst/>
          </a:prstGeom>
          <a:noFill/>
          <a:ln>
            <a:noFill/>
          </a:ln>
          <a:effectLst>
            <a:outerShdw dist="45429" dir="2021404">
              <a:srgbClr val="808080">
                <a:alpha val="50000"/>
              </a:srgbClr>
            </a:outerShdw>
          </a:effectLst>
        </p:spPr>
        <p:txBody>
          <a:bodyPr anchor="ctr">
            <a:noAutofit/>
          </a:bodyPr>
          <a:p>
            <a:endParaRPr b="0" lang="en-US" sz="2800" spc="-1" strike="noStrike">
              <a:solidFill>
                <a:srgbClr val="000000"/>
              </a:solidFill>
              <a:latin typeface="Times New Roman"/>
            </a:endParaRPr>
          </a:p>
        </p:txBody>
      </p:sp>
      <p:sp>
        <p:nvSpPr>
          <p:cNvPr id="374" name="TextShape 3"/>
          <p:cNvSpPr txBox="1"/>
          <p:nvPr/>
        </p:nvSpPr>
        <p:spPr>
          <a:xfrm>
            <a:off x="1219320" y="2349360"/>
            <a:ext cx="6552720" cy="3974760"/>
          </a:xfrm>
          <a:prstGeom prst="rect">
            <a:avLst/>
          </a:prstGeom>
          <a:noFill/>
          <a:ln>
            <a:noFill/>
          </a:ln>
        </p:spPr>
        <p:txBody>
          <a:bodyPr>
            <a:noAutofit/>
          </a:bodyPr>
          <a:p>
            <a:pPr algn="ctr">
              <a:lnSpc>
                <a:spcPct val="100000"/>
              </a:lnSpc>
              <a:spcBef>
                <a:spcPts val="561"/>
              </a:spcBef>
            </a:pPr>
            <a:endParaRPr b="0" lang="en-US" sz="3200" spc="-1" strike="noStrike">
              <a:latin typeface="Arial"/>
            </a:endParaRPr>
          </a:p>
          <a:p>
            <a:pPr algn="ctr">
              <a:lnSpc>
                <a:spcPct val="100000"/>
              </a:lnSpc>
              <a:spcBef>
                <a:spcPts val="561"/>
              </a:spcBef>
            </a:pPr>
            <a:endParaRPr b="0" lang="en-US" sz="3200" spc="-1" strike="noStrike">
              <a:latin typeface="Arial"/>
            </a:endParaRPr>
          </a:p>
          <a:p>
            <a:pPr algn="r">
              <a:lnSpc>
                <a:spcPct val="100000"/>
              </a:lnSpc>
              <a:spcBef>
                <a:spcPts val="561"/>
              </a:spcBef>
            </a:pPr>
            <a:endParaRPr b="0" lang="en-US" sz="3200" spc="-1" strike="noStrike">
              <a:latin typeface="Arial"/>
            </a:endParaRPr>
          </a:p>
          <a:p>
            <a:pPr algn="r">
              <a:lnSpc>
                <a:spcPct val="100000"/>
              </a:lnSpc>
              <a:spcBef>
                <a:spcPts val="479"/>
              </a:spcBef>
            </a:pPr>
            <a:endParaRPr b="0" lang="en-US" sz="3200" spc="-1" strike="noStrike">
              <a:latin typeface="Arial"/>
            </a:endParaRPr>
          </a:p>
          <a:p>
            <a:pPr algn="r">
              <a:lnSpc>
                <a:spcPct val="100000"/>
              </a:lnSpc>
              <a:spcBef>
                <a:spcPts val="479"/>
              </a:spcBef>
            </a:pPr>
            <a:endParaRPr b="0" lang="en-US" sz="3200" spc="-1" strike="noStrike">
              <a:latin typeface="Arial"/>
            </a:endParaRPr>
          </a:p>
          <a:p>
            <a:pPr algn="r">
              <a:lnSpc>
                <a:spcPct val="100000"/>
              </a:lnSpc>
              <a:spcBef>
                <a:spcPts val="479"/>
              </a:spcBef>
            </a:pPr>
            <a:endParaRPr b="0" lang="en-US" sz="3200" spc="-1" strike="noStrike">
              <a:latin typeface="Arial"/>
            </a:endParaRPr>
          </a:p>
        </p:txBody>
      </p:sp>
      <p:sp>
        <p:nvSpPr>
          <p:cNvPr id="375" name="CustomShape 4"/>
          <p:cNvSpPr/>
          <p:nvPr/>
        </p:nvSpPr>
        <p:spPr>
          <a:xfrm>
            <a:off x="1258920" y="1844640"/>
            <a:ext cx="6481440" cy="3384360"/>
          </a:xfrm>
          <a:prstGeom prst="rect">
            <a:avLst/>
          </a:prstGeom>
          <a:gradFill rotWithShape="0">
            <a:gsLst>
              <a:gs pos="0">
                <a:srgbClr val="33cccc"/>
              </a:gs>
              <a:gs pos="50000">
                <a:srgbClr val="ffffff"/>
              </a:gs>
              <a:gs pos="100000">
                <a:srgbClr val="33cccc"/>
              </a:gs>
            </a:gsLst>
            <a:lin ang="5400000"/>
          </a:gradFill>
          <a:ln w="38160">
            <a:solidFill>
              <a:srgbClr val="666699"/>
            </a:solidFill>
            <a:miter/>
          </a:ln>
        </p:spPr>
        <p:style>
          <a:lnRef idx="0"/>
          <a:fillRef idx="0"/>
          <a:effectRef idx="0"/>
          <a:fontRef idx="minor"/>
        </p:style>
        <p:txBody>
          <a:bodyPr wrap="none" lIns="90000" rIns="90000" tIns="45000" bIns="45000" anchor="ctr">
            <a:noAutofit/>
          </a:bodyPr>
          <a:p>
            <a:pPr algn="ctr">
              <a:lnSpc>
                <a:spcPct val="100000"/>
              </a:lnSpc>
            </a:pPr>
            <a:r>
              <a:rPr b="0" lang="en-US" sz="3200" spc="-1" strike="noStrike">
                <a:solidFill>
                  <a:srgbClr val="000000"/>
                </a:solidFill>
                <a:latin typeface="Times New Roman"/>
                <a:cs typeface="Times New Roman"/>
              </a:rPr>
              <a:t>Bedankt voor uw</a:t>
            </a:r>
            <a:endParaRPr b="0" lang="en-US" sz="3200" spc="-1" strike="noStrike">
              <a:latin typeface="Arial"/>
            </a:endParaRPr>
          </a:p>
          <a:p>
            <a:pPr algn="ctr">
              <a:lnSpc>
                <a:spcPct val="100000"/>
              </a:lnSpc>
            </a:pPr>
            <a:r>
              <a:rPr b="0" lang="en-US" sz="3200" spc="-1" strike="noStrike">
                <a:solidFill>
                  <a:srgbClr val="000000"/>
                </a:solidFill>
                <a:latin typeface="Times New Roman"/>
                <a:cs typeface="Times New Roman"/>
              </a:rPr>
              <a:t>aandacht</a:t>
            </a:r>
            <a:endParaRPr b="0" lang="en-US" sz="3200" spc="-1" strike="noStrike">
              <a:latin typeface="Arial"/>
            </a:endParaRPr>
          </a:p>
          <a:p>
            <a:pPr algn="ctr">
              <a:lnSpc>
                <a:spcPct val="100000"/>
              </a:lnSpc>
            </a:pPr>
            <a:endParaRPr b="0" lang="en-US" sz="3200" spc="-1" strike="noStrike">
              <a:latin typeface="Arial"/>
            </a:endParaRPr>
          </a:p>
          <a:p>
            <a:pPr algn="ctr">
              <a:lnSpc>
                <a:spcPct val="100000"/>
              </a:lnSpc>
            </a:pPr>
            <a:r>
              <a:rPr b="0" lang="en-US" sz="2800" spc="-1" strike="noStrike">
                <a:solidFill>
                  <a:srgbClr val="0000ff"/>
                </a:solidFill>
                <a:latin typeface="Times New Roman"/>
                <a:cs typeface="Times New Roman"/>
              </a:rPr>
              <a:t>Philip Staal</a:t>
            </a:r>
            <a:endParaRPr b="0" lang="en-US" sz="2800" spc="-1" strike="noStrike">
              <a:latin typeface="Arial"/>
            </a:endParaRPr>
          </a:p>
          <a:p>
            <a:pPr algn="ctr">
              <a:lnSpc>
                <a:spcPct val="100000"/>
              </a:lnSpc>
            </a:pPr>
            <a:r>
              <a:rPr b="0" lang="en-US" sz="2800" spc="-1" strike="noStrike">
                <a:solidFill>
                  <a:srgbClr val="0000ff"/>
                </a:solidFill>
                <a:latin typeface="Times New Roman"/>
                <a:cs typeface="Times New Roman"/>
              </a:rPr>
              <a:t>www.staal.bz</a:t>
            </a:r>
            <a:endParaRPr b="0" lang="en-US" sz="2800" spc="-1" strike="noStrike">
              <a:latin typeface="Arial"/>
            </a:endParaRPr>
          </a:p>
          <a:p>
            <a:pPr algn="ctr">
              <a:lnSpc>
                <a:spcPct val="100000"/>
              </a:lnSpc>
            </a:pPr>
            <a:r>
              <a:rPr b="0" lang="en-US" sz="2800" spc="-1" strike="noStrike">
                <a:solidFill>
                  <a:srgbClr val="0000ff"/>
                </a:solidFill>
                <a:latin typeface="Times New Roman"/>
                <a:cs typeface="Times New Roman"/>
              </a:rPr>
              <a:t>www.ww2.bz</a:t>
            </a:r>
            <a:endParaRPr b="0" lang="en-US" sz="2800" spc="-1" strike="noStrike">
              <a:latin typeface="Arial"/>
            </a:endParaRPr>
          </a:p>
        </p:txBody>
      </p:sp>
    </p:spTree>
  </p:cSld>
  <mc:AlternateContent>
    <mc:Choice Requires="p14">
      <p:transition spd="slow" p14:dur="2000"/>
    </mc:Choice>
    <mc:Fallback>
      <p:transition spd="slow"/>
    </mc:Fallback>
  </mc:AlternateContent>
  <p:timing>
    <p:tnLst>
      <p:par>
        <p:cTn id="358" dur="indefinite" restart="never" nodeType="tmRoot">
          <p:childTnLst>
            <p:seq>
              <p:cTn id="359" dur="indefinite" nodeType="mainSeq">
                <p:childTnLst>
                  <p:par>
                    <p:cTn id="360" nodeType="clickEffect" fill="hold">
                      <p:stCondLst>
                        <p:cond delay="0"/>
                      </p:stCondLst>
                      <p:childTnLst>
                        <p:par>
                          <p:cTn id="361" nodeType="withEffect" fill="hold">
                            <p:stCondLst>
                              <p:cond delay="0"/>
                            </p:stCondLst>
                            <p:childTnLst>
                              <p:par>
                                <p:cTn id="362" nodeType="afterEffect" fill="hold" presetClass="entr" presetID="19" presetSubtype="10">
                                  <p:stCondLst>
                                    <p:cond delay="2000"/>
                                  </p:stCondLst>
                                  <p:childTnLst>
                                    <p:set>
                                      <p:cBhvr>
                                        <p:cTn id="363" dur="1" fill="hold">
                                          <p:stCondLst>
                                            <p:cond delay="0"/>
                                          </p:stCondLst>
                                        </p:cTn>
                                        <p:tgtEl>
                                          <p:spTgt spid="375"/>
                                        </p:tgtEl>
                                        <p:attrNameLst>
                                          <p:attrName>style.visibility</p:attrName>
                                        </p:attrNameLst>
                                      </p:cBhvr>
                                      <p:to>
                                        <p:strVal val="visible"/>
                                      </p:to>
                                    </p:set>
                                    <p:anim calcmode="lin" valueType="num">
                                      <p:cBhvr additive="repl">
                                        <p:cTn id="364" dur="5000" fill="hold"/>
                                        <p:tgtEl>
                                          <p:spTgt spid="375"/>
                                        </p:tgtEl>
                                        <p:attrNameLst>
                                          <p:attrName>ppt_w</p:attrName>
                                        </p:attrNameLst>
                                      </p:cBhvr>
                                      <p:tavLst>
                                        <p:tav fmla="width*sin(2.5*pi*$)" tm="0">
                                          <p:val>
                                            <p:fltVal val="0"/>
                                          </p:val>
                                        </p:tav>
                                        <p:tav fmla="width*sin(2.5*pi*$)" tm="100000">
                                          <p:val>
                                            <p:fltVal val="1"/>
                                          </p:val>
                                        </p:tav>
                                      </p:tavLst>
                                    </p:anim>
                                    <p:anim calcmode="lin" valueType="num">
                                      <p:cBhvr additive="repl">
                                        <p:cTn id="365" dur="5000" fill="hold"/>
                                        <p:tgtEl>
                                          <p:spTgt spid="375"/>
                                        </p:tgtEl>
                                        <p:attrNameLst>
                                          <p:attrName>ppt_h</p:attrName>
                                        </p:attrNameLst>
                                      </p:cBhvr>
                                      <p:tavLst>
                                        <p:tav tm="0">
                                          <p:val>
                                            <p:strVal val="#ppt_h"/>
                                          </p:val>
                                        </p:tav>
                                        <p:tav tm="100000">
                                          <p:val>
                                            <p:strVal val="#ppt_h"/>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8" name="TextShape 1"/>
          <p:cNvSpPr txBox="1"/>
          <p:nvPr/>
        </p:nvSpPr>
        <p:spPr>
          <a:xfrm>
            <a:off x="3124080" y="6248520"/>
            <a:ext cx="2895120" cy="456840"/>
          </a:xfrm>
          <a:prstGeom prst="rect">
            <a:avLst/>
          </a:prstGeom>
          <a:noFill/>
          <a:ln>
            <a:noFill/>
          </a:ln>
        </p:spPr>
        <p:txBody>
          <a:bodyPr>
            <a:noAutofit/>
          </a:bodyPr>
          <a:p>
            <a:endParaRPr b="0" lang="en-US" sz="2400" spc="-1" strike="noStrike">
              <a:latin typeface="Times New Roman"/>
            </a:endParaRPr>
          </a:p>
        </p:txBody>
      </p:sp>
      <p:sp>
        <p:nvSpPr>
          <p:cNvPr id="179" name="TextShape 2"/>
          <p:cNvSpPr txBox="1"/>
          <p:nvPr/>
        </p:nvSpPr>
        <p:spPr>
          <a:xfrm>
            <a:off x="6553080" y="6248520"/>
            <a:ext cx="2050920" cy="456840"/>
          </a:xfrm>
          <a:prstGeom prst="rect">
            <a:avLst/>
          </a:prstGeom>
          <a:noFill/>
          <a:ln>
            <a:noFill/>
          </a:ln>
        </p:spPr>
        <p:txBody>
          <a:bodyPr>
            <a:noAutofit/>
          </a:bodyPr>
          <a:p>
            <a:pPr algn="r">
              <a:lnSpc>
                <a:spcPct val="100000"/>
              </a:lnSpc>
            </a:pPr>
            <a:fld id="{BC263508-E798-49C3-ABE0-EB4AEF64C979}" type="slidenum">
              <a:rPr b="0" lang="en-US" sz="1400" spc="-1" strike="noStrike">
                <a:solidFill>
                  <a:srgbClr val="000000"/>
                </a:solidFill>
                <a:latin typeface="Times New Roman"/>
                <a:cs typeface="Times New Roman"/>
              </a:rPr>
              <a:t>&lt;number&gt;</a:t>
            </a:fld>
            <a:endParaRPr b="0" lang="en-US" sz="1400" spc="-1" strike="noStrike">
              <a:latin typeface="Times New Roman"/>
            </a:endParaRPr>
          </a:p>
        </p:txBody>
      </p:sp>
      <p:sp>
        <p:nvSpPr>
          <p:cNvPr id="180" name="TextShape 3"/>
          <p:cNvSpPr txBox="1"/>
          <p:nvPr/>
        </p:nvSpPr>
        <p:spPr>
          <a:xfrm>
            <a:off x="684360" y="260640"/>
            <a:ext cx="7773480" cy="503640"/>
          </a:xfrm>
          <a:prstGeom prst="rect">
            <a:avLst/>
          </a:prstGeom>
          <a:noFill/>
          <a:ln>
            <a:noFill/>
          </a:ln>
        </p:spPr>
        <p:txBody>
          <a:bodyPr anchor="ctr">
            <a:noAutofit/>
          </a:bodyPr>
          <a:p>
            <a:pPr algn="ctr">
              <a:lnSpc>
                <a:spcPct val="100000"/>
              </a:lnSpc>
            </a:pPr>
            <a:r>
              <a:rPr b="1" lang="en-US" sz="3600" spc="-1" strike="noStrike">
                <a:solidFill>
                  <a:srgbClr val="0000ff"/>
                </a:solidFill>
                <a:latin typeface="Times New Roman"/>
                <a:cs typeface="Times New Roman"/>
              </a:rPr>
              <a:t>Roof gedurende WO II</a:t>
            </a:r>
            <a:endParaRPr b="0" lang="en-US" sz="3600" spc="-1" strike="noStrike">
              <a:solidFill>
                <a:srgbClr val="000000"/>
              </a:solidFill>
              <a:latin typeface="Times New Roman"/>
            </a:endParaRPr>
          </a:p>
        </p:txBody>
      </p:sp>
      <p:graphicFrame>
        <p:nvGraphicFramePr>
          <p:cNvPr id="181" name="Table 4"/>
          <p:cNvGraphicFramePr/>
          <p:nvPr/>
        </p:nvGraphicFramePr>
        <p:xfrm>
          <a:off x="539640" y="908640"/>
          <a:ext cx="8135640" cy="5256360"/>
        </p:xfrm>
        <a:graphic>
          <a:graphicData uri="http://schemas.openxmlformats.org/drawingml/2006/table">
            <a:tbl>
              <a:tblPr/>
              <a:tblGrid>
                <a:gridCol w="5111640"/>
                <a:gridCol w="1657080"/>
                <a:gridCol w="1366920"/>
              </a:tblGrid>
              <a:tr h="573480">
                <a:tc rowSpan="2">
                  <a:txBody>
                    <a:bodyPr anchor="b">
                      <a:noAutofit/>
                    </a:bodyPr>
                    <a:p>
                      <a:pPr>
                        <a:lnSpc>
                          <a:spcPct val="100000"/>
                        </a:lnSpc>
                        <a:spcBef>
                          <a:spcPts val="561"/>
                        </a:spcBef>
                      </a:pPr>
                      <a:r>
                        <a:rPr b="1" lang="en-US" sz="2800" spc="-1" strike="noStrike">
                          <a:solidFill>
                            <a:srgbClr val="000000"/>
                          </a:solidFill>
                          <a:latin typeface="Times New Roman"/>
                          <a:cs typeface="Times New Roman"/>
                        </a:rPr>
                        <a:t>Onderwerp</a:t>
                      </a:r>
                      <a:endParaRPr b="0" lang="en-US" sz="2800" spc="-1" strike="noStrike">
                        <a:latin typeface="Arial"/>
                      </a:endParaRPr>
                    </a:p>
                  </a:txBody>
                  <a:tcPr marL="91440" marR="91440">
                    <a:lnL w="28080">
                      <a:solidFill>
                        <a:srgbClr val="000000"/>
                      </a:solidFill>
                    </a:lnL>
                    <a:lnR w="12240">
                      <a:solidFill>
                        <a:srgbClr val="000000"/>
                      </a:solidFill>
                    </a:lnR>
                    <a:lnT w="28080">
                      <a:solidFill>
                        <a:srgbClr val="000000"/>
                      </a:solidFill>
                    </a:lnT>
                    <a:lnB w="12240">
                      <a:solidFill>
                        <a:srgbClr val="000000"/>
                      </a:solidFill>
                    </a:lnB>
                    <a:noFill/>
                  </a:tcPr>
                </a:tc>
                <a:tc gridSpan="2">
                  <a:txBody>
                    <a:bodyPr anchor="b">
                      <a:noAutofit/>
                    </a:bodyPr>
                    <a:p>
                      <a:pPr algn="ctr">
                        <a:lnSpc>
                          <a:spcPct val="100000"/>
                        </a:lnSpc>
                        <a:spcBef>
                          <a:spcPts val="561"/>
                        </a:spcBef>
                      </a:pPr>
                      <a:r>
                        <a:rPr b="1" lang="en-US" sz="2800" spc="-1" strike="noStrike">
                          <a:solidFill>
                            <a:srgbClr val="000000"/>
                          </a:solidFill>
                          <a:latin typeface="Times New Roman"/>
                          <a:cs typeface="Times New Roman"/>
                        </a:rPr>
                        <a:t>x miljoen</a:t>
                      </a:r>
                      <a:endParaRPr b="0" lang="en-US" sz="2800" spc="-1" strike="noStrike">
                        <a:latin typeface="Arial"/>
                      </a:endParaRPr>
                    </a:p>
                  </a:txBody>
                  <a:tcPr marL="91440" marR="91440">
                    <a:lnL w="12240">
                      <a:solidFill>
                        <a:srgbClr val="000000"/>
                      </a:solidFill>
                    </a:lnL>
                    <a:lnR w="28080">
                      <a:solidFill>
                        <a:srgbClr val="000000"/>
                      </a:solidFill>
                    </a:lnR>
                    <a:lnT w="28080">
                      <a:solidFill>
                        <a:srgbClr val="000000"/>
                      </a:solidFill>
                    </a:lnT>
                    <a:lnB w="12240">
                      <a:solidFill>
                        <a:srgbClr val="000000"/>
                      </a:solidFill>
                    </a:lnB>
                    <a:noFill/>
                  </a:tcPr>
                </a:tc>
                <a:tc hMerge="1">
                  <a:tcPr marL="90000" marR="90000">
                    <a:solidFill>
                      <a:srgbClr val="729fcf"/>
                    </a:solidFill>
                  </a:tcPr>
                </a:tc>
              </a:tr>
              <a:tr h="533520">
                <a:tc vMerge="1">
                  <a:tcPr marL="90000" marR="90000">
                    <a:solidFill>
                      <a:srgbClr val="729fcf"/>
                    </a:solidFill>
                  </a:tcPr>
                </a:tc>
                <a:tc>
                  <a:txBody>
                    <a:bodyPr anchor="b">
                      <a:noAutofit/>
                    </a:bodyPr>
                    <a:p>
                      <a:pPr algn="ctr">
                        <a:lnSpc>
                          <a:spcPct val="100000"/>
                        </a:lnSpc>
                        <a:spcBef>
                          <a:spcPts val="561"/>
                        </a:spcBef>
                      </a:pPr>
                      <a:r>
                        <a:rPr b="1" lang="en-US" sz="2800" spc="-1" strike="noStrike">
                          <a:solidFill>
                            <a:srgbClr val="000000"/>
                          </a:solidFill>
                          <a:latin typeface="Times New Roman"/>
                          <a:cs typeface="Times New Roman"/>
                        </a:rPr>
                        <a:t>nominaal</a:t>
                      </a:r>
                      <a:endParaRPr b="0" lang="en-US" sz="2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xBody>
                    <a:bodyPr anchor="b">
                      <a:noAutofit/>
                    </a:bodyPr>
                    <a:p>
                      <a:pPr algn="ctr">
                        <a:lnSpc>
                          <a:spcPct val="100000"/>
                        </a:lnSpc>
                        <a:spcBef>
                          <a:spcPts val="561"/>
                        </a:spcBef>
                      </a:pPr>
                      <a:r>
                        <a:rPr b="1" lang="en-US" sz="2800" spc="-1" strike="noStrike">
                          <a:solidFill>
                            <a:srgbClr val="000000"/>
                          </a:solidFill>
                          <a:latin typeface="Times New Roman"/>
                          <a:cs typeface="Times New Roman"/>
                        </a:rPr>
                        <a:t>Actueel</a:t>
                      </a:r>
                      <a:endParaRPr b="0" lang="en-US" sz="2800" spc="-1" strike="noStrike">
                        <a:latin typeface="Arial"/>
                      </a:endParaRPr>
                    </a:p>
                  </a:txBody>
                  <a:tcPr marL="91440" marR="91440">
                    <a:lnL w="12240">
                      <a:solidFill>
                        <a:srgbClr val="000000"/>
                      </a:solidFill>
                    </a:lnL>
                    <a:lnR w="28080">
                      <a:solidFill>
                        <a:srgbClr val="000000"/>
                      </a:solidFill>
                    </a:lnR>
                    <a:lnT w="12240">
                      <a:solidFill>
                        <a:srgbClr val="000000"/>
                      </a:solidFill>
                    </a:lnT>
                    <a:lnB w="12240">
                      <a:solidFill>
                        <a:srgbClr val="000000"/>
                      </a:solidFill>
                    </a:lnB>
                    <a:noFill/>
                  </a:tcPr>
                </a:tc>
              </a:tr>
              <a:tr h="551160">
                <a:tc>
                  <a:txBody>
                    <a:bodyPr>
                      <a:noAutofit/>
                    </a:bodyPr>
                    <a:p>
                      <a:pPr>
                        <a:lnSpc>
                          <a:spcPct val="100000"/>
                        </a:lnSpc>
                        <a:spcBef>
                          <a:spcPts val="561"/>
                        </a:spcBef>
                      </a:pPr>
                      <a:r>
                        <a:rPr b="0" lang="en-US" sz="2800" spc="-1" strike="noStrike">
                          <a:solidFill>
                            <a:srgbClr val="000000"/>
                          </a:solidFill>
                          <a:latin typeface="Times New Roman"/>
                          <a:cs typeface="Times New Roman"/>
                        </a:rPr>
                        <a:t>Effecten </a:t>
                      </a:r>
                      <a:r>
                        <a:rPr b="0" lang="en-US" sz="2400" spc="-1" strike="noStrike">
                          <a:solidFill>
                            <a:srgbClr val="000000"/>
                          </a:solidFill>
                          <a:latin typeface="Times New Roman"/>
                          <a:cs typeface="Times New Roman"/>
                        </a:rPr>
                        <a:t>(Liro)</a:t>
                      </a:r>
                      <a:endParaRPr b="0" lang="en-US" sz="2400" spc="-1" strike="noStrike">
                        <a:latin typeface="Arial"/>
                      </a:endParaRPr>
                    </a:p>
                  </a:txBody>
                  <a:tcPr marL="91440" marR="91440">
                    <a:lnL w="2808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gn="ctr">
                        <a:lnSpc>
                          <a:spcPct val="100000"/>
                        </a:lnSpc>
                        <a:spcBef>
                          <a:spcPts val="561"/>
                        </a:spcBef>
                      </a:pPr>
                      <a:r>
                        <a:rPr b="0" i="1" lang="en-US" sz="2800" spc="-1" strike="noStrike">
                          <a:solidFill>
                            <a:srgbClr val="000000"/>
                          </a:solidFill>
                          <a:latin typeface="Times New Roman"/>
                          <a:cs typeface="Times New Roman"/>
                        </a:rPr>
                        <a:t>   </a:t>
                      </a:r>
                      <a:r>
                        <a:rPr b="0" i="1" lang="en-US" sz="2800" spc="-1" strike="noStrike">
                          <a:solidFill>
                            <a:srgbClr val="000000"/>
                          </a:solidFill>
                          <a:latin typeface="Times New Roman"/>
                          <a:cs typeface="Times New Roman"/>
                        </a:rPr>
                        <a:t>f </a:t>
                      </a:r>
                      <a:r>
                        <a:rPr b="0" lang="en-US" sz="2800" spc="-1" strike="noStrike">
                          <a:solidFill>
                            <a:srgbClr val="000000"/>
                          </a:solidFill>
                          <a:latin typeface="Times New Roman"/>
                          <a:cs typeface="Times New Roman"/>
                        </a:rPr>
                        <a:t>300</a:t>
                      </a:r>
                      <a:endParaRPr b="0" lang="en-US" sz="2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gn="r">
                        <a:lnSpc>
                          <a:spcPct val="100000"/>
                        </a:lnSpc>
                        <a:spcBef>
                          <a:spcPts val="561"/>
                        </a:spcBef>
                      </a:pPr>
                      <a:r>
                        <a:rPr b="0" lang="en-US" sz="2800" spc="-1" strike="noStrike">
                          <a:solidFill>
                            <a:srgbClr val="000000"/>
                          </a:solidFill>
                          <a:latin typeface="Times New Roman"/>
                          <a:cs typeface="Times New Roman"/>
                        </a:rPr>
                        <a:t>€ </a:t>
                      </a:r>
                      <a:r>
                        <a:rPr b="0" lang="en-US" sz="2800" spc="-1" strike="noStrike">
                          <a:solidFill>
                            <a:srgbClr val="000000"/>
                          </a:solidFill>
                          <a:latin typeface="Times New Roman"/>
                          <a:cs typeface="Times New Roman"/>
                        </a:rPr>
                        <a:t>3.900</a:t>
                      </a:r>
                      <a:endParaRPr b="0" lang="en-US" sz="2800" spc="-1" strike="noStrike">
                        <a:latin typeface="Arial"/>
                      </a:endParaRPr>
                    </a:p>
                  </a:txBody>
                  <a:tcPr marL="91440" marR="91440">
                    <a:lnL w="12240">
                      <a:solidFill>
                        <a:srgbClr val="000000"/>
                      </a:solidFill>
                    </a:lnL>
                    <a:lnR w="28080">
                      <a:solidFill>
                        <a:srgbClr val="000000"/>
                      </a:solidFill>
                    </a:lnR>
                    <a:lnT w="12240">
                      <a:solidFill>
                        <a:srgbClr val="000000"/>
                      </a:solidFill>
                    </a:lnT>
                    <a:lnB w="12240">
                      <a:solidFill>
                        <a:srgbClr val="000000"/>
                      </a:solidFill>
                    </a:lnB>
                    <a:noFill/>
                  </a:tcPr>
                </a:tc>
              </a:tr>
              <a:tr h="533520">
                <a:tc>
                  <a:txBody>
                    <a:bodyPr>
                      <a:noAutofit/>
                    </a:bodyPr>
                    <a:p>
                      <a:pPr>
                        <a:lnSpc>
                          <a:spcPct val="100000"/>
                        </a:lnSpc>
                        <a:spcBef>
                          <a:spcPts val="561"/>
                        </a:spcBef>
                      </a:pPr>
                      <a:r>
                        <a:rPr b="0" lang="en-US" sz="2800" spc="-1" strike="noStrike">
                          <a:solidFill>
                            <a:srgbClr val="000000"/>
                          </a:solidFill>
                          <a:latin typeface="Times New Roman"/>
                          <a:cs typeface="Times New Roman"/>
                        </a:rPr>
                        <a:t>Banktegoeden etc. </a:t>
                      </a:r>
                      <a:r>
                        <a:rPr b="0" lang="en-US" sz="2400" spc="-1" strike="noStrike">
                          <a:solidFill>
                            <a:srgbClr val="000000"/>
                          </a:solidFill>
                          <a:latin typeface="Times New Roman"/>
                          <a:cs typeface="Times New Roman"/>
                        </a:rPr>
                        <a:t>(Liro)</a:t>
                      </a:r>
                      <a:endParaRPr b="0" lang="en-US" sz="2400" spc="-1" strike="noStrike">
                        <a:latin typeface="Arial"/>
                      </a:endParaRPr>
                    </a:p>
                  </a:txBody>
                  <a:tcPr marL="91440" marR="91440">
                    <a:lnL w="2808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gn="ctr">
                        <a:lnSpc>
                          <a:spcPct val="100000"/>
                        </a:lnSpc>
                        <a:spcBef>
                          <a:spcPts val="561"/>
                        </a:spcBef>
                      </a:pPr>
                      <a:r>
                        <a:rPr b="0" lang="en-US" sz="2800" spc="-1" strike="noStrike">
                          <a:solidFill>
                            <a:srgbClr val="000000"/>
                          </a:solidFill>
                          <a:latin typeface="Times New Roman"/>
                          <a:cs typeface="Times New Roman"/>
                        </a:rPr>
                        <a:t>     </a:t>
                      </a:r>
                      <a:r>
                        <a:rPr b="0" i="1" lang="en-US" sz="2800" spc="-1" strike="noStrike">
                          <a:solidFill>
                            <a:srgbClr val="000000"/>
                          </a:solidFill>
                          <a:latin typeface="Times New Roman"/>
                          <a:cs typeface="Times New Roman"/>
                        </a:rPr>
                        <a:t>f</a:t>
                      </a:r>
                      <a:r>
                        <a:rPr b="0" lang="en-US" sz="2800" spc="-1" strike="noStrike">
                          <a:solidFill>
                            <a:srgbClr val="000000"/>
                          </a:solidFill>
                          <a:latin typeface="Times New Roman"/>
                          <a:cs typeface="Times New Roman"/>
                        </a:rPr>
                        <a:t> 70</a:t>
                      </a:r>
                      <a:endParaRPr b="0" lang="en-US" sz="2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gn="r">
                        <a:lnSpc>
                          <a:spcPct val="100000"/>
                        </a:lnSpc>
                        <a:spcBef>
                          <a:spcPts val="561"/>
                        </a:spcBef>
                      </a:pPr>
                      <a:r>
                        <a:rPr b="0" lang="en-US" sz="2800" spc="-1" strike="noStrike">
                          <a:solidFill>
                            <a:srgbClr val="000000"/>
                          </a:solidFill>
                          <a:latin typeface="Times New Roman"/>
                          <a:cs typeface="Times New Roman"/>
                        </a:rPr>
                        <a:t>€ </a:t>
                      </a:r>
                      <a:r>
                        <a:rPr b="0" lang="en-US" sz="2800" spc="-1" strike="noStrike">
                          <a:solidFill>
                            <a:srgbClr val="000000"/>
                          </a:solidFill>
                          <a:latin typeface="Times New Roman"/>
                          <a:cs typeface="Times New Roman"/>
                        </a:rPr>
                        <a:t>910</a:t>
                      </a:r>
                      <a:endParaRPr b="0" lang="en-US" sz="2800" spc="-1" strike="noStrike">
                        <a:latin typeface="Arial"/>
                      </a:endParaRPr>
                    </a:p>
                  </a:txBody>
                  <a:tcPr marL="91440" marR="91440">
                    <a:lnL w="12240">
                      <a:solidFill>
                        <a:srgbClr val="000000"/>
                      </a:solidFill>
                    </a:lnL>
                    <a:lnR w="28080">
                      <a:solidFill>
                        <a:srgbClr val="000000"/>
                      </a:solidFill>
                    </a:lnR>
                    <a:lnT w="12240">
                      <a:solidFill>
                        <a:srgbClr val="000000"/>
                      </a:solidFill>
                    </a:lnT>
                    <a:lnB w="12240">
                      <a:solidFill>
                        <a:srgbClr val="000000"/>
                      </a:solidFill>
                    </a:lnB>
                    <a:noFill/>
                  </a:tcPr>
                </a:tc>
              </a:tr>
              <a:tr h="533880">
                <a:tc>
                  <a:txBody>
                    <a:bodyPr>
                      <a:noAutofit/>
                    </a:bodyPr>
                    <a:p>
                      <a:pPr>
                        <a:lnSpc>
                          <a:spcPct val="100000"/>
                        </a:lnSpc>
                        <a:spcBef>
                          <a:spcPts val="561"/>
                        </a:spcBef>
                      </a:pPr>
                      <a:r>
                        <a:rPr b="0" lang="en-US" sz="2800" spc="-1" strike="noStrike">
                          <a:solidFill>
                            <a:srgbClr val="000000"/>
                          </a:solidFill>
                          <a:latin typeface="Times New Roman"/>
                          <a:cs typeface="Times New Roman"/>
                        </a:rPr>
                        <a:t>Diversen </a:t>
                      </a:r>
                      <a:r>
                        <a:rPr b="0" lang="en-US" sz="2400" spc="-1" strike="noStrike">
                          <a:solidFill>
                            <a:srgbClr val="000000"/>
                          </a:solidFill>
                          <a:latin typeface="Times New Roman"/>
                          <a:cs typeface="Times New Roman"/>
                        </a:rPr>
                        <a:t>kostbaarheden </a:t>
                      </a:r>
                      <a:r>
                        <a:rPr b="0" lang="en-US" sz="2800" spc="-1" strike="noStrike">
                          <a:solidFill>
                            <a:srgbClr val="000000"/>
                          </a:solidFill>
                          <a:latin typeface="Times New Roman"/>
                          <a:cs typeface="Times New Roman"/>
                        </a:rPr>
                        <a:t>(</a:t>
                      </a:r>
                      <a:r>
                        <a:rPr b="0" lang="en-US" sz="2400" spc="-1" strike="noStrike">
                          <a:solidFill>
                            <a:srgbClr val="000000"/>
                          </a:solidFill>
                          <a:latin typeface="Times New Roman"/>
                          <a:cs typeface="Times New Roman"/>
                        </a:rPr>
                        <a:t>niet Liro)</a:t>
                      </a:r>
                      <a:endParaRPr b="0" lang="en-US" sz="2400" spc="-1" strike="noStrike">
                        <a:latin typeface="Arial"/>
                      </a:endParaRPr>
                    </a:p>
                  </a:txBody>
                  <a:tcPr marL="91440" marR="91440">
                    <a:lnL w="2808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gn="ctr">
                        <a:lnSpc>
                          <a:spcPct val="100000"/>
                        </a:lnSpc>
                        <a:spcBef>
                          <a:spcPts val="561"/>
                        </a:spcBef>
                      </a:pPr>
                      <a:r>
                        <a:rPr b="0" i="1" lang="en-US" sz="2800" spc="-1" strike="noStrike">
                          <a:solidFill>
                            <a:srgbClr val="000000"/>
                          </a:solidFill>
                          <a:latin typeface="Times New Roman"/>
                          <a:cs typeface="Times New Roman"/>
                        </a:rPr>
                        <a:t>     </a:t>
                      </a:r>
                      <a:r>
                        <a:rPr b="0" i="1" lang="en-US" sz="2800" spc="-1" strike="noStrike">
                          <a:solidFill>
                            <a:srgbClr val="000000"/>
                          </a:solidFill>
                          <a:latin typeface="Times New Roman"/>
                          <a:cs typeface="Times New Roman"/>
                        </a:rPr>
                        <a:t>f</a:t>
                      </a:r>
                      <a:r>
                        <a:rPr b="0" lang="en-US" sz="2800" spc="-1" strike="noStrike">
                          <a:solidFill>
                            <a:srgbClr val="000000"/>
                          </a:solidFill>
                          <a:latin typeface="Times New Roman"/>
                          <a:cs typeface="Times New Roman"/>
                        </a:rPr>
                        <a:t> 50</a:t>
                      </a:r>
                      <a:endParaRPr b="0" lang="en-US" sz="2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gn="r">
                        <a:lnSpc>
                          <a:spcPct val="100000"/>
                        </a:lnSpc>
                        <a:spcBef>
                          <a:spcPts val="561"/>
                        </a:spcBef>
                      </a:pPr>
                      <a:r>
                        <a:rPr b="0" lang="en-US" sz="2800" spc="-1" strike="noStrike">
                          <a:solidFill>
                            <a:srgbClr val="000000"/>
                          </a:solidFill>
                          <a:latin typeface="Times New Roman"/>
                          <a:cs typeface="Times New Roman"/>
                        </a:rPr>
                        <a:t>€ </a:t>
                      </a:r>
                      <a:r>
                        <a:rPr b="0" lang="en-US" sz="2800" spc="-1" strike="noStrike">
                          <a:solidFill>
                            <a:srgbClr val="000000"/>
                          </a:solidFill>
                          <a:latin typeface="Times New Roman"/>
                          <a:cs typeface="Times New Roman"/>
                        </a:rPr>
                        <a:t>650</a:t>
                      </a:r>
                      <a:endParaRPr b="0" lang="en-US" sz="2800" spc="-1" strike="noStrike">
                        <a:latin typeface="Arial"/>
                      </a:endParaRPr>
                    </a:p>
                  </a:txBody>
                  <a:tcPr marL="91440" marR="91440">
                    <a:lnL w="12240">
                      <a:solidFill>
                        <a:srgbClr val="000000"/>
                      </a:solidFill>
                    </a:lnL>
                    <a:lnR w="28080">
                      <a:solidFill>
                        <a:srgbClr val="000000"/>
                      </a:solidFill>
                    </a:lnR>
                    <a:lnT w="12240">
                      <a:solidFill>
                        <a:srgbClr val="000000"/>
                      </a:solidFill>
                    </a:lnT>
                    <a:lnB w="12240">
                      <a:solidFill>
                        <a:srgbClr val="000000"/>
                      </a:solidFill>
                    </a:lnB>
                    <a:noFill/>
                  </a:tcPr>
                </a:tc>
              </a:tr>
              <a:tr h="559080">
                <a:tc>
                  <a:txBody>
                    <a:bodyPr>
                      <a:noAutofit/>
                    </a:bodyPr>
                    <a:p>
                      <a:pPr>
                        <a:lnSpc>
                          <a:spcPct val="100000"/>
                        </a:lnSpc>
                        <a:spcBef>
                          <a:spcPts val="561"/>
                        </a:spcBef>
                      </a:pPr>
                      <a:r>
                        <a:rPr b="0" lang="en-US" sz="2800" spc="-1" strike="noStrike">
                          <a:solidFill>
                            <a:srgbClr val="000000"/>
                          </a:solidFill>
                          <a:latin typeface="Times New Roman"/>
                          <a:cs typeface="Times New Roman"/>
                        </a:rPr>
                        <a:t>Bedrijven, </a:t>
                      </a:r>
                      <a:r>
                        <a:rPr b="0" lang="en-US" sz="2400" spc="-1" strike="noStrike">
                          <a:solidFill>
                            <a:srgbClr val="000000"/>
                          </a:solidFill>
                          <a:latin typeface="Times New Roman"/>
                          <a:cs typeface="Times New Roman"/>
                        </a:rPr>
                        <a:t>verkochte en geliquideerde</a:t>
                      </a:r>
                      <a:endParaRPr b="0" lang="en-US" sz="2400" spc="-1" strike="noStrike">
                        <a:latin typeface="Arial"/>
                      </a:endParaRPr>
                    </a:p>
                  </a:txBody>
                  <a:tcPr marL="91440" marR="91440">
                    <a:lnL w="2808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gn="ctr">
                        <a:lnSpc>
                          <a:spcPct val="100000"/>
                        </a:lnSpc>
                        <a:spcBef>
                          <a:spcPts val="561"/>
                        </a:spcBef>
                      </a:pPr>
                      <a:r>
                        <a:rPr b="0" i="1" lang="en-US" sz="2800" spc="-1" strike="noStrike">
                          <a:solidFill>
                            <a:srgbClr val="000000"/>
                          </a:solidFill>
                          <a:latin typeface="Times New Roman"/>
                          <a:cs typeface="Times New Roman"/>
                        </a:rPr>
                        <a:t>   </a:t>
                      </a:r>
                      <a:r>
                        <a:rPr b="0" i="1" lang="en-US" sz="2800" spc="-1" strike="noStrike">
                          <a:solidFill>
                            <a:srgbClr val="000000"/>
                          </a:solidFill>
                          <a:latin typeface="Times New Roman"/>
                          <a:cs typeface="Times New Roman"/>
                        </a:rPr>
                        <a:t>f</a:t>
                      </a:r>
                      <a:r>
                        <a:rPr b="0" lang="en-US" sz="2800" spc="-1" strike="noStrike">
                          <a:solidFill>
                            <a:srgbClr val="000000"/>
                          </a:solidFill>
                          <a:latin typeface="Times New Roman"/>
                          <a:cs typeface="Times New Roman"/>
                        </a:rPr>
                        <a:t> 300</a:t>
                      </a:r>
                      <a:endParaRPr b="0" lang="en-US" sz="2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gn="r">
                        <a:lnSpc>
                          <a:spcPct val="100000"/>
                        </a:lnSpc>
                        <a:spcBef>
                          <a:spcPts val="561"/>
                        </a:spcBef>
                      </a:pPr>
                      <a:r>
                        <a:rPr b="0" lang="en-US" sz="2800" spc="-1" strike="noStrike">
                          <a:solidFill>
                            <a:srgbClr val="000000"/>
                          </a:solidFill>
                          <a:latin typeface="Times New Roman"/>
                          <a:cs typeface="Times New Roman"/>
                        </a:rPr>
                        <a:t>€ </a:t>
                      </a:r>
                      <a:r>
                        <a:rPr b="0" lang="en-US" sz="2800" spc="-1" strike="noStrike">
                          <a:solidFill>
                            <a:srgbClr val="000000"/>
                          </a:solidFill>
                          <a:latin typeface="Times New Roman"/>
                          <a:cs typeface="Times New Roman"/>
                        </a:rPr>
                        <a:t>3.900</a:t>
                      </a:r>
                      <a:endParaRPr b="0" lang="en-US" sz="2800" spc="-1" strike="noStrike">
                        <a:latin typeface="Arial"/>
                      </a:endParaRPr>
                    </a:p>
                  </a:txBody>
                  <a:tcPr marL="91440" marR="91440">
                    <a:lnL w="12240">
                      <a:solidFill>
                        <a:srgbClr val="000000"/>
                      </a:solidFill>
                    </a:lnL>
                    <a:lnR w="28080">
                      <a:solidFill>
                        <a:srgbClr val="000000"/>
                      </a:solidFill>
                    </a:lnR>
                    <a:lnT w="12240">
                      <a:solidFill>
                        <a:srgbClr val="000000"/>
                      </a:solidFill>
                    </a:lnT>
                    <a:lnB w="12240">
                      <a:solidFill>
                        <a:srgbClr val="000000"/>
                      </a:solidFill>
                    </a:lnB>
                    <a:noFill/>
                  </a:tcPr>
                </a:tc>
              </a:tr>
              <a:tr h="573480">
                <a:tc>
                  <a:txBody>
                    <a:bodyPr>
                      <a:noAutofit/>
                    </a:bodyPr>
                    <a:p>
                      <a:pPr>
                        <a:lnSpc>
                          <a:spcPct val="100000"/>
                        </a:lnSpc>
                        <a:spcBef>
                          <a:spcPts val="561"/>
                        </a:spcBef>
                      </a:pPr>
                      <a:r>
                        <a:rPr b="0" lang="en-US" sz="2800" spc="-1" strike="noStrike">
                          <a:solidFill>
                            <a:srgbClr val="000000"/>
                          </a:solidFill>
                          <a:latin typeface="Times New Roman"/>
                          <a:cs typeface="Times New Roman"/>
                        </a:rPr>
                        <a:t>Onroerende goederen/hypotheken</a:t>
                      </a:r>
                      <a:endParaRPr b="0" lang="en-US" sz="2800" spc="-1" strike="noStrike">
                        <a:latin typeface="Arial"/>
                      </a:endParaRPr>
                    </a:p>
                  </a:txBody>
                  <a:tcPr marL="91440" marR="91440">
                    <a:lnL w="2808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gn="ctr">
                        <a:lnSpc>
                          <a:spcPct val="100000"/>
                        </a:lnSpc>
                        <a:spcBef>
                          <a:spcPts val="561"/>
                        </a:spcBef>
                      </a:pPr>
                      <a:r>
                        <a:rPr b="0" i="1" lang="en-US" sz="2800" spc="-1" strike="noStrike">
                          <a:solidFill>
                            <a:srgbClr val="000000"/>
                          </a:solidFill>
                          <a:latin typeface="Times New Roman"/>
                          <a:cs typeface="Times New Roman"/>
                        </a:rPr>
                        <a:t>   </a:t>
                      </a:r>
                      <a:r>
                        <a:rPr b="0" i="1" lang="en-US" sz="2800" spc="-1" strike="noStrike">
                          <a:solidFill>
                            <a:srgbClr val="000000"/>
                          </a:solidFill>
                          <a:latin typeface="Times New Roman"/>
                          <a:cs typeface="Times New Roman"/>
                        </a:rPr>
                        <a:t>f</a:t>
                      </a:r>
                      <a:r>
                        <a:rPr b="0" lang="en-US" sz="2800" spc="-1" strike="noStrike">
                          <a:solidFill>
                            <a:srgbClr val="000000"/>
                          </a:solidFill>
                          <a:latin typeface="Times New Roman"/>
                          <a:cs typeface="Times New Roman"/>
                        </a:rPr>
                        <a:t> 196</a:t>
                      </a:r>
                      <a:endParaRPr b="0" lang="en-US" sz="2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gn="r">
                        <a:lnSpc>
                          <a:spcPct val="100000"/>
                        </a:lnSpc>
                        <a:spcBef>
                          <a:spcPts val="561"/>
                        </a:spcBef>
                      </a:pPr>
                      <a:r>
                        <a:rPr b="0" lang="en-US" sz="2800" spc="-1" strike="noStrike">
                          <a:solidFill>
                            <a:srgbClr val="000000"/>
                          </a:solidFill>
                          <a:latin typeface="Times New Roman"/>
                          <a:cs typeface="Times New Roman"/>
                        </a:rPr>
                        <a:t>€ </a:t>
                      </a:r>
                      <a:r>
                        <a:rPr b="0" lang="en-US" sz="2800" spc="-1" strike="noStrike">
                          <a:solidFill>
                            <a:srgbClr val="000000"/>
                          </a:solidFill>
                          <a:latin typeface="Times New Roman"/>
                          <a:cs typeface="Times New Roman"/>
                        </a:rPr>
                        <a:t>2.500</a:t>
                      </a:r>
                      <a:endParaRPr b="0" lang="en-US" sz="2800" spc="-1" strike="noStrike">
                        <a:latin typeface="Arial"/>
                      </a:endParaRPr>
                    </a:p>
                  </a:txBody>
                  <a:tcPr marL="91440" marR="91440">
                    <a:lnL w="12240">
                      <a:solidFill>
                        <a:srgbClr val="000000"/>
                      </a:solidFill>
                    </a:lnL>
                    <a:lnR w="28080">
                      <a:solidFill>
                        <a:srgbClr val="000000"/>
                      </a:solidFill>
                    </a:lnR>
                    <a:lnT w="12240">
                      <a:solidFill>
                        <a:srgbClr val="000000"/>
                      </a:solidFill>
                    </a:lnT>
                    <a:lnB w="12240">
                      <a:solidFill>
                        <a:srgbClr val="000000"/>
                      </a:solidFill>
                    </a:lnB>
                    <a:noFill/>
                  </a:tcPr>
                </a:tc>
              </a:tr>
              <a:tr h="543240">
                <a:tc>
                  <a:txBody>
                    <a:bodyPr>
                      <a:noAutofit/>
                    </a:bodyPr>
                    <a:p>
                      <a:pPr>
                        <a:lnSpc>
                          <a:spcPct val="100000"/>
                        </a:lnSpc>
                        <a:spcBef>
                          <a:spcPts val="561"/>
                        </a:spcBef>
                      </a:pPr>
                      <a:r>
                        <a:rPr b="0" lang="en-US" sz="2800" spc="-1" strike="noStrike">
                          <a:solidFill>
                            <a:srgbClr val="000000"/>
                          </a:solidFill>
                          <a:latin typeface="Times New Roman"/>
                          <a:cs typeface="Times New Roman"/>
                        </a:rPr>
                        <a:t>Huisraad, </a:t>
                      </a:r>
                      <a:r>
                        <a:rPr b="0" lang="en-US" sz="2400" spc="-1" strike="noStrike">
                          <a:solidFill>
                            <a:srgbClr val="000000"/>
                          </a:solidFill>
                          <a:latin typeface="Times New Roman"/>
                          <a:cs typeface="Times New Roman"/>
                        </a:rPr>
                        <a:t>geroofde inboedels</a:t>
                      </a:r>
                      <a:endParaRPr b="0" lang="en-US" sz="2400" spc="-1" strike="noStrike">
                        <a:latin typeface="Arial"/>
                      </a:endParaRPr>
                    </a:p>
                  </a:txBody>
                  <a:tcPr marL="91440" marR="91440">
                    <a:lnL w="2808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gn="ctr">
                        <a:lnSpc>
                          <a:spcPct val="100000"/>
                        </a:lnSpc>
                        <a:spcBef>
                          <a:spcPts val="561"/>
                        </a:spcBef>
                      </a:pPr>
                      <a:r>
                        <a:rPr b="0" i="1" lang="en-US" sz="2800" spc="-1" strike="noStrike">
                          <a:solidFill>
                            <a:srgbClr val="000000"/>
                          </a:solidFill>
                          <a:latin typeface="Times New Roman"/>
                          <a:cs typeface="Times New Roman"/>
                        </a:rPr>
                        <a:t>   </a:t>
                      </a:r>
                      <a:r>
                        <a:rPr b="0" i="1" lang="en-US" sz="2800" spc="-1" strike="noStrike">
                          <a:solidFill>
                            <a:srgbClr val="000000"/>
                          </a:solidFill>
                          <a:latin typeface="Times New Roman"/>
                          <a:cs typeface="Times New Roman"/>
                        </a:rPr>
                        <a:t>f</a:t>
                      </a:r>
                      <a:r>
                        <a:rPr b="0" lang="en-US" sz="2800" spc="-1" strike="noStrike">
                          <a:solidFill>
                            <a:srgbClr val="000000"/>
                          </a:solidFill>
                          <a:latin typeface="Times New Roman"/>
                          <a:cs typeface="Times New Roman"/>
                        </a:rPr>
                        <a:t> 118</a:t>
                      </a:r>
                      <a:endParaRPr b="0" lang="en-US" sz="2800" spc="-1" strike="noStrike">
                        <a:latin typeface="Arial"/>
                      </a:endParaRPr>
                    </a:p>
                  </a:txBody>
                  <a:tcPr marL="91440" marR="91440">
                    <a:lnL w="12240">
                      <a:solidFill>
                        <a:srgbClr val="000000"/>
                      </a:solidFill>
                    </a:lnL>
                    <a:lnR w="12240">
                      <a:solidFill>
                        <a:srgbClr val="000000"/>
                      </a:solidFill>
                    </a:lnR>
                    <a:lnT w="12240">
                      <a:solidFill>
                        <a:srgbClr val="000000"/>
                      </a:solidFill>
                    </a:lnT>
                    <a:lnB w="12240">
                      <a:solidFill>
                        <a:srgbClr val="000000"/>
                      </a:solidFill>
                    </a:lnB>
                    <a:noFill/>
                  </a:tcPr>
                </a:tc>
                <a:tc>
                  <a:txBody>
                    <a:bodyPr>
                      <a:noAutofit/>
                    </a:bodyPr>
                    <a:p>
                      <a:pPr algn="r">
                        <a:lnSpc>
                          <a:spcPct val="100000"/>
                        </a:lnSpc>
                        <a:spcBef>
                          <a:spcPts val="561"/>
                        </a:spcBef>
                      </a:pPr>
                      <a:r>
                        <a:rPr b="0" lang="en-US" sz="2800" spc="-1" strike="noStrike">
                          <a:solidFill>
                            <a:srgbClr val="000000"/>
                          </a:solidFill>
                          <a:latin typeface="Times New Roman"/>
                          <a:cs typeface="Times New Roman"/>
                        </a:rPr>
                        <a:t>€ </a:t>
                      </a:r>
                      <a:r>
                        <a:rPr b="0" lang="en-US" sz="2800" spc="-1" strike="noStrike">
                          <a:solidFill>
                            <a:srgbClr val="000000"/>
                          </a:solidFill>
                          <a:latin typeface="Times New Roman"/>
                          <a:cs typeface="Times New Roman"/>
                        </a:rPr>
                        <a:t>1.500</a:t>
                      </a:r>
                      <a:endParaRPr b="0" lang="en-US" sz="2800" spc="-1" strike="noStrike">
                        <a:latin typeface="Arial"/>
                      </a:endParaRPr>
                    </a:p>
                  </a:txBody>
                  <a:tcPr marL="91440" marR="91440">
                    <a:lnL w="12240">
                      <a:solidFill>
                        <a:srgbClr val="000000"/>
                      </a:solidFill>
                    </a:lnL>
                    <a:lnR w="28080">
                      <a:solidFill>
                        <a:srgbClr val="000000"/>
                      </a:solidFill>
                    </a:lnR>
                    <a:lnT w="12240">
                      <a:solidFill>
                        <a:srgbClr val="000000"/>
                      </a:solidFill>
                    </a:lnT>
                    <a:lnB w="12240">
                      <a:solidFill>
                        <a:srgbClr val="000000"/>
                      </a:solidFill>
                    </a:lnB>
                    <a:noFill/>
                  </a:tcPr>
                </a:tc>
              </a:tr>
              <a:tr h="855000">
                <a:tc>
                  <a:txBody>
                    <a:bodyPr>
                      <a:noAutofit/>
                    </a:bodyPr>
                    <a:p>
                      <a:pPr>
                        <a:lnSpc>
                          <a:spcPct val="100000"/>
                        </a:lnSpc>
                        <a:spcBef>
                          <a:spcPts val="561"/>
                        </a:spcBef>
                      </a:pPr>
                      <a:r>
                        <a:rPr b="0" lang="en-US" sz="2800" spc="-1" strike="noStrike">
                          <a:solidFill>
                            <a:srgbClr val="000000"/>
                          </a:solidFill>
                          <a:latin typeface="Times New Roman"/>
                          <a:cs typeface="Times New Roman"/>
                        </a:rPr>
                        <a:t>TOTAAL</a:t>
                      </a:r>
                      <a:endParaRPr b="0" lang="en-US" sz="2800" spc="-1" strike="noStrike">
                        <a:latin typeface="Arial"/>
                      </a:endParaRPr>
                    </a:p>
                    <a:p>
                      <a:pPr>
                        <a:lnSpc>
                          <a:spcPct val="100000"/>
                        </a:lnSpc>
                        <a:spcBef>
                          <a:spcPts val="400"/>
                        </a:spcBef>
                      </a:pPr>
                      <a:r>
                        <a:rPr b="0" lang="en-US" sz="2000" spc="-1" strike="noStrike">
                          <a:solidFill>
                            <a:srgbClr val="000000"/>
                          </a:solidFill>
                          <a:latin typeface="Times New Roman"/>
                          <a:cs typeface="Times New Roman"/>
                        </a:rPr>
                        <a:t>Volgens US rapport </a:t>
                      </a:r>
                      <a:r>
                        <a:rPr b="0" i="1" lang="en-US" sz="2000" spc="-1" strike="noStrike">
                          <a:solidFill>
                            <a:srgbClr val="000000"/>
                          </a:solidFill>
                          <a:latin typeface="Times New Roman"/>
                          <a:cs typeface="Times New Roman"/>
                        </a:rPr>
                        <a:t>f </a:t>
                      </a:r>
                      <a:r>
                        <a:rPr b="0" lang="en-US" sz="2000" spc="-1" strike="noStrike">
                          <a:solidFill>
                            <a:srgbClr val="000000"/>
                          </a:solidFill>
                          <a:latin typeface="Times New Roman"/>
                          <a:cs typeface="Times New Roman"/>
                        </a:rPr>
                        <a:t>3 miljard (not incl. art).</a:t>
                      </a:r>
                      <a:endParaRPr b="0" lang="en-US" sz="2000" spc="-1" strike="noStrike">
                        <a:latin typeface="Arial"/>
                      </a:endParaRPr>
                    </a:p>
                  </a:txBody>
                  <a:tcPr marL="91440" marR="91440">
                    <a:lnL w="28080">
                      <a:solidFill>
                        <a:srgbClr val="000000"/>
                      </a:solidFill>
                    </a:lnL>
                    <a:lnR w="12240">
                      <a:solidFill>
                        <a:srgbClr val="000000"/>
                      </a:solidFill>
                    </a:lnR>
                    <a:lnT w="12240">
                      <a:solidFill>
                        <a:srgbClr val="000000"/>
                      </a:solidFill>
                    </a:lnT>
                    <a:lnB w="28080">
                      <a:solidFill>
                        <a:srgbClr val="000000"/>
                      </a:solidFill>
                    </a:lnB>
                    <a:noFill/>
                  </a:tcPr>
                </a:tc>
                <a:tc>
                  <a:txBody>
                    <a:bodyPr>
                      <a:noAutofit/>
                    </a:bodyPr>
                    <a:p>
                      <a:pPr algn="ctr">
                        <a:lnSpc>
                          <a:spcPct val="100000"/>
                        </a:lnSpc>
                        <a:spcBef>
                          <a:spcPts val="561"/>
                        </a:spcBef>
                      </a:pPr>
                      <a:r>
                        <a:rPr b="0" i="1" lang="en-US" sz="2800" spc="-1" strike="noStrike">
                          <a:solidFill>
                            <a:srgbClr val="000000"/>
                          </a:solidFill>
                          <a:latin typeface="Times New Roman"/>
                          <a:cs typeface="Times New Roman"/>
                        </a:rPr>
                        <a:t>f</a:t>
                      </a:r>
                      <a:r>
                        <a:rPr b="0" lang="en-US" sz="2800" spc="-1" strike="noStrike">
                          <a:solidFill>
                            <a:srgbClr val="000000"/>
                          </a:solidFill>
                          <a:latin typeface="Times New Roman"/>
                          <a:cs typeface="Times New Roman"/>
                        </a:rPr>
                        <a:t> 1.034</a:t>
                      </a:r>
                      <a:endParaRPr b="0" lang="en-US" sz="2800" spc="-1" strike="noStrike">
                        <a:latin typeface="Arial"/>
                      </a:endParaRPr>
                    </a:p>
                  </a:txBody>
                  <a:tcPr marL="91440" marR="91440">
                    <a:lnL w="12240">
                      <a:solidFill>
                        <a:srgbClr val="000000"/>
                      </a:solidFill>
                    </a:lnL>
                    <a:lnR w="12240">
                      <a:solidFill>
                        <a:srgbClr val="000000"/>
                      </a:solidFill>
                    </a:lnR>
                    <a:lnT w="12240">
                      <a:solidFill>
                        <a:srgbClr val="000000"/>
                      </a:solidFill>
                    </a:lnT>
                    <a:lnB w="28080">
                      <a:solidFill>
                        <a:srgbClr val="000000"/>
                      </a:solidFill>
                    </a:lnB>
                    <a:noFill/>
                  </a:tcPr>
                </a:tc>
                <a:tc>
                  <a:txBody>
                    <a:bodyPr>
                      <a:noAutofit/>
                    </a:bodyPr>
                    <a:p>
                      <a:pPr algn="r">
                        <a:lnSpc>
                          <a:spcPct val="100000"/>
                        </a:lnSpc>
                        <a:spcBef>
                          <a:spcPts val="561"/>
                        </a:spcBef>
                      </a:pPr>
                      <a:r>
                        <a:rPr b="0" lang="en-US" sz="2800" spc="-1" strike="noStrike">
                          <a:solidFill>
                            <a:srgbClr val="000000"/>
                          </a:solidFill>
                          <a:latin typeface="Times New Roman"/>
                          <a:cs typeface="Times New Roman"/>
                        </a:rPr>
                        <a:t>€</a:t>
                      </a:r>
                      <a:r>
                        <a:rPr b="0" lang="en-US" sz="2800" spc="-1" strike="noStrike">
                          <a:solidFill>
                            <a:srgbClr val="000000"/>
                          </a:solidFill>
                          <a:latin typeface="Times New Roman"/>
                          <a:cs typeface="Times New Roman"/>
                        </a:rPr>
                        <a:t>13.360</a:t>
                      </a:r>
                      <a:endParaRPr b="0" lang="en-US" sz="2800" spc="-1" strike="noStrike">
                        <a:latin typeface="Arial"/>
                      </a:endParaRPr>
                    </a:p>
                  </a:txBody>
                  <a:tcPr marL="91440" marR="91440">
                    <a:lnL w="12240">
                      <a:solidFill>
                        <a:srgbClr val="000000"/>
                      </a:solidFill>
                    </a:lnL>
                    <a:lnR w="28080">
                      <a:solidFill>
                        <a:srgbClr val="000000"/>
                      </a:solidFill>
                    </a:lnR>
                    <a:lnT w="12240">
                      <a:solidFill>
                        <a:srgbClr val="000000"/>
                      </a:solidFill>
                    </a:lnT>
                    <a:lnB w="28080">
                      <a:solidFill>
                        <a:srgbClr val="000000"/>
                      </a:solidFill>
                    </a:lnB>
                    <a:noFill/>
                  </a:tcPr>
                </a:tc>
              </a:tr>
            </a:tbl>
          </a:graphicData>
        </a:graphic>
      </p:graphicFrame>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2" name="TextShape 1"/>
          <p:cNvSpPr txBox="1"/>
          <p:nvPr/>
        </p:nvSpPr>
        <p:spPr>
          <a:xfrm>
            <a:off x="3124080" y="6248520"/>
            <a:ext cx="2895120" cy="456840"/>
          </a:xfrm>
          <a:prstGeom prst="rect">
            <a:avLst/>
          </a:prstGeom>
          <a:noFill/>
          <a:ln>
            <a:noFill/>
          </a:ln>
        </p:spPr>
        <p:txBody>
          <a:bodyPr>
            <a:noAutofit/>
          </a:bodyPr>
          <a:p>
            <a:endParaRPr b="0" lang="en-US" sz="2400" spc="-1" strike="noStrike">
              <a:latin typeface="Times New Roman"/>
            </a:endParaRPr>
          </a:p>
        </p:txBody>
      </p:sp>
      <p:sp>
        <p:nvSpPr>
          <p:cNvPr id="183" name="TextShape 2"/>
          <p:cNvSpPr txBox="1"/>
          <p:nvPr/>
        </p:nvSpPr>
        <p:spPr>
          <a:xfrm>
            <a:off x="6553080" y="6248520"/>
            <a:ext cx="1904760" cy="456840"/>
          </a:xfrm>
          <a:prstGeom prst="rect">
            <a:avLst/>
          </a:prstGeom>
          <a:noFill/>
          <a:ln>
            <a:noFill/>
          </a:ln>
        </p:spPr>
        <p:txBody>
          <a:bodyPr>
            <a:noAutofit/>
          </a:bodyPr>
          <a:p>
            <a:pPr algn="r">
              <a:lnSpc>
                <a:spcPct val="100000"/>
              </a:lnSpc>
            </a:pPr>
            <a:fld id="{EB43B26A-1F12-4F02-BF65-ADFFB92D7944}" type="slidenum">
              <a:rPr b="0" lang="en-US" sz="1400" spc="-1" strike="noStrike">
                <a:solidFill>
                  <a:srgbClr val="000000"/>
                </a:solidFill>
                <a:latin typeface="Times New Roman"/>
                <a:cs typeface="Times New Roman"/>
              </a:rPr>
              <a:t>&lt;number&gt;</a:t>
            </a:fld>
            <a:endParaRPr b="0" lang="en-US" sz="1400" spc="-1" strike="noStrike">
              <a:latin typeface="Times New Roman"/>
            </a:endParaRPr>
          </a:p>
        </p:txBody>
      </p:sp>
      <p:sp>
        <p:nvSpPr>
          <p:cNvPr id="184" name="TextShape 3"/>
          <p:cNvSpPr txBox="1"/>
          <p:nvPr/>
        </p:nvSpPr>
        <p:spPr>
          <a:xfrm>
            <a:off x="685800" y="257040"/>
            <a:ext cx="7772040" cy="1227240"/>
          </a:xfrm>
          <a:prstGeom prst="rect">
            <a:avLst/>
          </a:prstGeom>
          <a:noFill/>
          <a:ln>
            <a:noFill/>
          </a:ln>
        </p:spPr>
        <p:txBody>
          <a:bodyPr anchor="ctr">
            <a:noAutofit/>
          </a:bodyPr>
          <a:p>
            <a:pPr algn="ctr">
              <a:lnSpc>
                <a:spcPct val="100000"/>
              </a:lnSpc>
            </a:pPr>
            <a:r>
              <a:rPr b="1" lang="en-US" sz="3600" spc="-1" strike="noStrike">
                <a:solidFill>
                  <a:srgbClr val="0000ff"/>
                </a:solidFill>
                <a:latin typeface="Times New Roman"/>
                <a:cs typeface="Times New Roman"/>
              </a:rPr>
              <a:t>Het naoorlogse Rechtsherstel</a:t>
            </a:r>
            <a:br/>
            <a:r>
              <a:rPr b="1" lang="en-US" sz="2000" spc="-1" strike="noStrike">
                <a:solidFill>
                  <a:srgbClr val="0000ff"/>
                </a:solidFill>
                <a:latin typeface="Times New Roman"/>
                <a:cs typeface="Times New Roman"/>
              </a:rPr>
              <a:t>‘</a:t>
            </a:r>
            <a:r>
              <a:rPr b="0" lang="en-US" sz="2000" spc="-1" strike="noStrike">
                <a:solidFill>
                  <a:srgbClr val="0000ff"/>
                </a:solidFill>
                <a:latin typeface="Times New Roman"/>
                <a:cs typeface="Times New Roman"/>
              </a:rPr>
              <a:t>Besluit Herstel Rechtsverkeer’ </a:t>
            </a:r>
            <a:br/>
            <a:r>
              <a:rPr b="0" lang="en-US" sz="2000" spc="-1" strike="noStrike">
                <a:solidFill>
                  <a:srgbClr val="0000ff"/>
                </a:solidFill>
                <a:latin typeface="Times New Roman"/>
                <a:cs typeface="Times New Roman"/>
              </a:rPr>
              <a:t>E93 &amp; E100 van 17-09-1944 en F272 van 16-11-1945</a:t>
            </a:r>
            <a:endParaRPr b="0" lang="en-US" sz="2000" spc="-1" strike="noStrike">
              <a:solidFill>
                <a:srgbClr val="000000"/>
              </a:solidFill>
              <a:latin typeface="Times New Roman"/>
            </a:endParaRPr>
          </a:p>
        </p:txBody>
      </p:sp>
      <p:sp>
        <p:nvSpPr>
          <p:cNvPr id="185" name="TextShape 4"/>
          <p:cNvSpPr txBox="1"/>
          <p:nvPr/>
        </p:nvSpPr>
        <p:spPr>
          <a:xfrm>
            <a:off x="539640" y="1628640"/>
            <a:ext cx="8604000" cy="4619160"/>
          </a:xfrm>
          <a:prstGeom prst="rect">
            <a:avLst/>
          </a:prstGeom>
          <a:noFill/>
          <a:ln>
            <a:noFill/>
          </a:ln>
        </p:spPr>
        <p:txBody>
          <a:bodyPr>
            <a:noAutofit/>
          </a:bodyPr>
          <a:p>
            <a:pPr marL="609480" indent="-609120">
              <a:lnSpc>
                <a:spcPct val="80000"/>
              </a:lnSpc>
              <a:spcBef>
                <a:spcPts val="561"/>
              </a:spcBef>
            </a:pPr>
            <a:r>
              <a:rPr b="0" lang="en-US" sz="2800" spc="-1" strike="noStrike">
                <a:solidFill>
                  <a:srgbClr val="000000"/>
                </a:solidFill>
                <a:latin typeface="Times New Roman"/>
                <a:cs typeface="Times New Roman"/>
              </a:rPr>
              <a:t>Raad voor het Rechtsherstel</a:t>
            </a:r>
            <a:r>
              <a:rPr b="0" lang="en-US" sz="2400" spc="-1" strike="noStrike">
                <a:solidFill>
                  <a:srgbClr val="000000"/>
                </a:solidFill>
                <a:latin typeface="Times New Roman"/>
                <a:cs typeface="Times New Roman"/>
              </a:rPr>
              <a:t> – </a:t>
            </a:r>
            <a:r>
              <a:rPr b="0" lang="en-US" sz="2000" spc="-1" strike="noStrike">
                <a:solidFill>
                  <a:srgbClr val="000000"/>
                </a:solidFill>
                <a:latin typeface="Times New Roman"/>
                <a:cs typeface="Times New Roman"/>
              </a:rPr>
              <a:t>Bijzondere Rechtspraak</a:t>
            </a:r>
            <a:endParaRPr b="0" lang="en-US" sz="2000" spc="-1" strike="noStrike">
              <a:solidFill>
                <a:srgbClr val="000000"/>
              </a:solidFill>
              <a:latin typeface="Times New Roman"/>
            </a:endParaRPr>
          </a:p>
          <a:p>
            <a:pPr marL="609480" indent="-609120">
              <a:lnSpc>
                <a:spcPct val="80000"/>
              </a:lnSpc>
              <a:spcBef>
                <a:spcPts val="561"/>
              </a:spcBef>
              <a:buClr>
                <a:srgbClr val="000000"/>
              </a:buClr>
              <a:buFont typeface="StarSymbol"/>
              <a:buAutoNum type="arabicPeriod"/>
            </a:pPr>
            <a:r>
              <a:rPr b="0" lang="en-US" sz="2800" spc="-1" strike="noStrike">
                <a:solidFill>
                  <a:srgbClr val="000000"/>
                </a:solidFill>
                <a:latin typeface="Times New Roman"/>
                <a:cs typeface="Times New Roman"/>
              </a:rPr>
              <a:t>Afdeling Rechtspraak</a:t>
            </a:r>
            <a:r>
              <a:rPr b="0" lang="en-US" sz="2400" spc="-1" strike="noStrike">
                <a:solidFill>
                  <a:srgbClr val="000000"/>
                </a:solidFill>
                <a:latin typeface="Times New Roman"/>
                <a:cs typeface="Times New Roman"/>
              </a:rPr>
              <a:t> – </a:t>
            </a:r>
            <a:r>
              <a:rPr b="0" lang="en-US" sz="1800" spc="-1" strike="noStrike">
                <a:solidFill>
                  <a:srgbClr val="000000"/>
                </a:solidFill>
                <a:latin typeface="Times New Roman"/>
                <a:cs typeface="Times New Roman"/>
              </a:rPr>
              <a:t>De hoogste instantie bij het rechtsherstel. Niet afhankelijk v.d. regering, uitsluitend bemand door onafhankelijke juristen.</a:t>
            </a:r>
            <a:r>
              <a:rPr b="0" lang="en-US" sz="1400" spc="-1" strike="noStrike">
                <a:solidFill>
                  <a:srgbClr val="000000"/>
                </a:solidFill>
                <a:latin typeface="Times New Roman"/>
                <a:cs typeface="Times New Roman"/>
              </a:rPr>
              <a:t> </a:t>
            </a:r>
            <a:endParaRPr b="0" lang="en-US" sz="1400" spc="-1" strike="noStrike">
              <a:solidFill>
                <a:srgbClr val="000000"/>
              </a:solidFill>
              <a:latin typeface="Times New Roman"/>
            </a:endParaRPr>
          </a:p>
          <a:p>
            <a:pPr marL="609480" indent="-609120">
              <a:lnSpc>
                <a:spcPct val="80000"/>
              </a:lnSpc>
              <a:spcBef>
                <a:spcPts val="561"/>
              </a:spcBef>
              <a:buClr>
                <a:srgbClr val="000000"/>
              </a:buClr>
              <a:buFont typeface="StarSymbol"/>
              <a:buAutoNum type="arabicPeriod"/>
            </a:pPr>
            <a:r>
              <a:rPr b="0" lang="en-US" sz="2800" spc="-1" strike="noStrike">
                <a:solidFill>
                  <a:srgbClr val="000000"/>
                </a:solidFill>
                <a:latin typeface="Times New Roman"/>
                <a:cs typeface="Miriam"/>
              </a:rPr>
              <a:t>Afdeling Effectenregistratie </a:t>
            </a:r>
            <a:r>
              <a:rPr b="0" lang="en-US" sz="1800" spc="-1" strike="noStrike">
                <a:solidFill>
                  <a:srgbClr val="000000"/>
                </a:solidFill>
                <a:latin typeface="Times New Roman"/>
                <a:cs typeface="Miriam"/>
              </a:rPr>
              <a:t>(veranderd naar F272 op 16-11-1945)</a:t>
            </a:r>
            <a:endParaRPr b="0" lang="en-US" sz="1800" spc="-1" strike="noStrike">
              <a:solidFill>
                <a:srgbClr val="000000"/>
              </a:solidFill>
              <a:latin typeface="Times New Roman"/>
            </a:endParaRPr>
          </a:p>
          <a:p>
            <a:pPr marL="609480" indent="-609120">
              <a:lnSpc>
                <a:spcPct val="80000"/>
              </a:lnSpc>
              <a:spcBef>
                <a:spcPts val="561"/>
              </a:spcBef>
              <a:buClr>
                <a:srgbClr val="000000"/>
              </a:buClr>
              <a:buFont typeface="StarSymbol"/>
              <a:buAutoNum type="arabicPeriod"/>
            </a:pPr>
            <a:r>
              <a:rPr b="0" lang="en-US" sz="2800" spc="-1" strike="noStrike">
                <a:solidFill>
                  <a:srgbClr val="000000"/>
                </a:solidFill>
                <a:latin typeface="Times New Roman"/>
                <a:cs typeface="Miriam"/>
              </a:rPr>
              <a:t>Afdeling beheer en het Nederlandse Beheersinstituut</a:t>
            </a:r>
            <a:endParaRPr b="0" lang="en-US" sz="2800" spc="-1" strike="noStrike">
              <a:solidFill>
                <a:srgbClr val="000000"/>
              </a:solidFill>
              <a:latin typeface="Times New Roman"/>
            </a:endParaRPr>
          </a:p>
          <a:p>
            <a:pPr marL="609480" indent="-609120">
              <a:lnSpc>
                <a:spcPct val="80000"/>
              </a:lnSpc>
              <a:spcBef>
                <a:spcPts val="561"/>
              </a:spcBef>
              <a:buClr>
                <a:srgbClr val="000000"/>
              </a:buClr>
              <a:buFont typeface="StarSymbol"/>
              <a:buAutoNum type="arabicPeriod"/>
            </a:pPr>
            <a:r>
              <a:rPr b="0" lang="en-US" sz="2800" spc="-1" strike="noStrike">
                <a:solidFill>
                  <a:srgbClr val="000000"/>
                </a:solidFill>
                <a:latin typeface="Times New Roman"/>
                <a:cs typeface="Miriam"/>
              </a:rPr>
              <a:t>Afdeling Voorzieningen voor Afwezigen</a:t>
            </a:r>
            <a:endParaRPr b="0" lang="en-US" sz="2800" spc="-1" strike="noStrike">
              <a:solidFill>
                <a:srgbClr val="000000"/>
              </a:solidFill>
              <a:latin typeface="Times New Roman"/>
            </a:endParaRPr>
          </a:p>
          <a:p>
            <a:pPr marL="609480" indent="-609120">
              <a:lnSpc>
                <a:spcPct val="80000"/>
              </a:lnSpc>
              <a:spcBef>
                <a:spcPts val="561"/>
              </a:spcBef>
              <a:buClr>
                <a:srgbClr val="000000"/>
              </a:buClr>
              <a:buFont typeface="StarSymbol"/>
              <a:buAutoNum type="arabicPeriod"/>
            </a:pPr>
            <a:r>
              <a:rPr b="0" lang="en-US" sz="2800" spc="-1" strike="noStrike">
                <a:solidFill>
                  <a:srgbClr val="000000"/>
                </a:solidFill>
                <a:latin typeface="Times New Roman"/>
                <a:cs typeface="Miriam"/>
              </a:rPr>
              <a:t>Afdeling Voorzieningen voor Rechtspersonen</a:t>
            </a:r>
            <a:endParaRPr b="0" lang="en-US" sz="2800" spc="-1" strike="noStrike">
              <a:solidFill>
                <a:srgbClr val="000000"/>
              </a:solidFill>
              <a:latin typeface="Times New Roman"/>
            </a:endParaRPr>
          </a:p>
          <a:p>
            <a:pPr marL="609480" indent="-609120">
              <a:lnSpc>
                <a:spcPct val="80000"/>
              </a:lnSpc>
              <a:spcBef>
                <a:spcPts val="561"/>
              </a:spcBef>
              <a:buClr>
                <a:srgbClr val="000000"/>
              </a:buClr>
              <a:buFont typeface="StarSymbol"/>
              <a:buAutoNum type="arabicPeriod"/>
            </a:pPr>
            <a:r>
              <a:rPr b="0" lang="en-US" sz="2800" spc="-1" strike="noStrike">
                <a:solidFill>
                  <a:srgbClr val="000000"/>
                </a:solidFill>
                <a:latin typeface="Times New Roman"/>
                <a:cs typeface="Miriam"/>
              </a:rPr>
              <a:t>Afdeling Onroerende Goederen</a:t>
            </a:r>
            <a:r>
              <a:rPr b="0" lang="en-US" sz="2400" spc="-1" strike="noStrike">
                <a:solidFill>
                  <a:srgbClr val="000000"/>
                </a:solidFill>
                <a:latin typeface="Times New Roman"/>
                <a:cs typeface="Miriam"/>
              </a:rPr>
              <a:t> </a:t>
            </a:r>
            <a:r>
              <a:rPr b="0" lang="en-US" sz="1800" spc="-1" strike="noStrike">
                <a:solidFill>
                  <a:srgbClr val="000000"/>
                </a:solidFill>
                <a:latin typeface="Times New Roman"/>
                <a:cs typeface="Miriam"/>
              </a:rPr>
              <a:t>(toegevoegd op 16-11-1945)</a:t>
            </a:r>
            <a:endParaRPr b="0" lang="en-US" sz="1800" spc="-1" strike="noStrike">
              <a:solidFill>
                <a:srgbClr val="000000"/>
              </a:solidFill>
              <a:latin typeface="Times New Roman"/>
            </a:endParaRPr>
          </a:p>
          <a:p>
            <a:pPr marL="609480" indent="-609120">
              <a:lnSpc>
                <a:spcPct val="80000"/>
              </a:lnSpc>
              <a:spcBef>
                <a:spcPts val="360"/>
              </a:spcBef>
            </a:pPr>
            <a:endParaRPr b="0" lang="en-US" sz="1800" spc="-1" strike="noStrike">
              <a:solidFill>
                <a:srgbClr val="000000"/>
              </a:solidFill>
              <a:latin typeface="Times New Roman"/>
            </a:endParaRPr>
          </a:p>
          <a:p>
            <a:pPr marL="609480" indent="-609120">
              <a:lnSpc>
                <a:spcPct val="80000"/>
              </a:lnSpc>
              <a:spcBef>
                <a:spcPts val="360"/>
              </a:spcBef>
            </a:pPr>
            <a:r>
              <a:rPr b="0" lang="en-US" sz="1800" spc="-1" strike="noStrike">
                <a:solidFill>
                  <a:srgbClr val="000000"/>
                </a:solidFill>
                <a:latin typeface="Times New Roman"/>
                <a:cs typeface="Times New Roman"/>
              </a:rPr>
              <a:t>Ook de vijf laatste afdelingen vervulden rechterlijke taken, hoewel niet alle leden als rechter waren geschoold. Ze waren evenmin autonoom. Ze waren afzetbaar en moesten aanwijzingen van de regering opvolgen. Tegen besluiten van deze vijf afdelingen kon beroep worden aangetekend bij de eerste afdeling, de Afdeling Rechtspraak.</a:t>
            </a:r>
            <a:endParaRPr b="0" lang="en-US" sz="1800" spc="-1" strike="noStrike">
              <a:solidFill>
                <a:srgbClr val="000000"/>
              </a:solidFill>
              <a:latin typeface="Times New Roman"/>
            </a:endParaRPr>
          </a:p>
        </p:txBody>
      </p:sp>
    </p:spTree>
  </p:cSld>
  <mc:AlternateContent>
    <mc:Choice Requires="p14">
      <p:transition spd="slow" p14:dur="2000"/>
    </mc:Choice>
    <mc:Fallback>
      <p:transition spd="slow"/>
    </mc:Fallback>
  </mc:AlternateContent>
  <p:timing>
    <p:tnLst>
      <p:par>
        <p:cTn id="1" dur="indefinite" restart="never" nodeType="tmRoot">
          <p:childTnLst>
            <p:seq>
              <p:cTn id="2" dur="indefinite" nodeType="mainSeq">
                <p:childTnLst>
                  <p:par>
                    <p:cTn id="3" nodeType="clickEffect" fill="hold">
                      <p:stCondLst>
                        <p:cond delay="indefinite"/>
                      </p:stCondLst>
                      <p:childTnLst>
                        <p:par>
                          <p:cTn id="4" nodeType="withEffect" fill="hold">
                            <p:stCondLst>
                              <p:cond delay="0"/>
                            </p:stCondLst>
                            <p:childTnLst>
                              <p:par>
                                <p:cTn id="5" nodeType="clickEffect" fill="hold" presetClass="entr" presetID="16" presetSubtype="37">
                                  <p:stCondLst>
                                    <p:cond delay="0"/>
                                  </p:stCondLst>
                                  <p:childTnLst>
                                    <p:set>
                                      <p:cBhvr>
                                        <p:cTn id="6" dur="1" fill="hold">
                                          <p:stCondLst>
                                            <p:cond delay="0"/>
                                          </p:stCondLst>
                                        </p:cTn>
                                        <p:tgtEl>
                                          <p:spTgt spid="185">
                                            <p:txEl>
                                              <p:pRg st="0" end="0"/>
                                            </p:txEl>
                                          </p:spTgt>
                                        </p:tgtEl>
                                        <p:attrNameLst>
                                          <p:attrName>style.visibility</p:attrName>
                                        </p:attrNameLst>
                                      </p:cBhvr>
                                      <p:to>
                                        <p:strVal val="visible"/>
                                      </p:to>
                                    </p:set>
                                    <p:animEffect filter="barn(outVertical)" transition="in">
                                      <p:cBhvr additive="repl">
                                        <p:cTn id="7" dur="500"/>
                                        <p:tgtEl>
                                          <p:spTgt spid="185">
                                            <p:txEl>
                                              <p:pRg st="0" end="0"/>
                                            </p:txEl>
                                          </p:spTgt>
                                        </p:tgtEl>
                                      </p:cBhvr>
                                    </p:animEffect>
                                  </p:childTnLst>
                                </p:cTn>
                              </p:par>
                            </p:childTnLst>
                          </p:cTn>
                        </p:par>
                      </p:childTnLst>
                    </p:cTn>
                  </p:par>
                  <p:par>
                    <p:cTn id="8" nodeType="clickEffect" fill="hold">
                      <p:stCondLst>
                        <p:cond delay="indefinite"/>
                      </p:stCondLst>
                      <p:childTnLst>
                        <p:par>
                          <p:cTn id="9" nodeType="withEffect" fill="hold">
                            <p:stCondLst>
                              <p:cond delay="0"/>
                            </p:stCondLst>
                            <p:childTnLst>
                              <p:par>
                                <p:cTn id="10" nodeType="clickEffect" fill="hold" presetClass="entr" presetID="16" presetSubtype="37">
                                  <p:stCondLst>
                                    <p:cond delay="0"/>
                                  </p:stCondLst>
                                  <p:childTnLst>
                                    <p:set>
                                      <p:cBhvr>
                                        <p:cTn id="11" dur="1" fill="hold">
                                          <p:stCondLst>
                                            <p:cond delay="0"/>
                                          </p:stCondLst>
                                        </p:cTn>
                                        <p:tgtEl>
                                          <p:spTgt spid="185">
                                            <p:txEl>
                                              <p:pRg st="1" end="1"/>
                                            </p:txEl>
                                          </p:spTgt>
                                        </p:tgtEl>
                                        <p:attrNameLst>
                                          <p:attrName>style.visibility</p:attrName>
                                        </p:attrNameLst>
                                      </p:cBhvr>
                                      <p:to>
                                        <p:strVal val="visible"/>
                                      </p:to>
                                    </p:set>
                                    <p:animEffect filter="barn(outVertical)" transition="in">
                                      <p:cBhvr additive="repl">
                                        <p:cTn id="12" dur="500"/>
                                        <p:tgtEl>
                                          <p:spTgt spid="185">
                                            <p:txEl>
                                              <p:pRg st="1" end="1"/>
                                            </p:txEl>
                                          </p:spTgt>
                                        </p:tgtEl>
                                      </p:cBhvr>
                                    </p:animEffect>
                                  </p:childTnLst>
                                </p:cTn>
                              </p:par>
                            </p:childTnLst>
                          </p:cTn>
                        </p:par>
                      </p:childTnLst>
                    </p:cTn>
                  </p:par>
                  <p:par>
                    <p:cTn id="13" nodeType="clickEffect" fill="hold">
                      <p:stCondLst>
                        <p:cond delay="indefinite"/>
                      </p:stCondLst>
                      <p:childTnLst>
                        <p:par>
                          <p:cTn id="14" nodeType="withEffect" fill="hold">
                            <p:stCondLst>
                              <p:cond delay="0"/>
                            </p:stCondLst>
                            <p:childTnLst>
                              <p:par>
                                <p:cTn id="15" nodeType="clickEffect" fill="hold" presetClass="entr" presetID="16" presetSubtype="37">
                                  <p:stCondLst>
                                    <p:cond delay="0"/>
                                  </p:stCondLst>
                                  <p:childTnLst>
                                    <p:set>
                                      <p:cBhvr>
                                        <p:cTn id="16" dur="1" fill="hold">
                                          <p:stCondLst>
                                            <p:cond delay="0"/>
                                          </p:stCondLst>
                                        </p:cTn>
                                        <p:tgtEl>
                                          <p:spTgt spid="185">
                                            <p:txEl>
                                              <p:pRg st="2" end="2"/>
                                            </p:txEl>
                                          </p:spTgt>
                                        </p:tgtEl>
                                        <p:attrNameLst>
                                          <p:attrName>style.visibility</p:attrName>
                                        </p:attrNameLst>
                                      </p:cBhvr>
                                      <p:to>
                                        <p:strVal val="visible"/>
                                      </p:to>
                                    </p:set>
                                    <p:animEffect filter="barn(outVertical)" transition="in">
                                      <p:cBhvr additive="repl">
                                        <p:cTn id="17" dur="500"/>
                                        <p:tgtEl>
                                          <p:spTgt spid="185">
                                            <p:txEl>
                                              <p:pRg st="2" end="2"/>
                                            </p:txEl>
                                          </p:spTgt>
                                        </p:tgtEl>
                                      </p:cBhvr>
                                    </p:animEffect>
                                  </p:childTnLst>
                                </p:cTn>
                              </p:par>
                            </p:childTnLst>
                          </p:cTn>
                        </p:par>
                      </p:childTnLst>
                    </p:cTn>
                  </p:par>
                  <p:par>
                    <p:cTn id="18" nodeType="clickEffect" fill="hold">
                      <p:stCondLst>
                        <p:cond delay="indefinite"/>
                      </p:stCondLst>
                      <p:childTnLst>
                        <p:par>
                          <p:cTn id="19" nodeType="withEffect" fill="hold">
                            <p:stCondLst>
                              <p:cond delay="0"/>
                            </p:stCondLst>
                            <p:childTnLst>
                              <p:par>
                                <p:cTn id="20" nodeType="clickEffect" fill="hold" presetClass="entr" presetID="16" presetSubtype="37">
                                  <p:stCondLst>
                                    <p:cond delay="0"/>
                                  </p:stCondLst>
                                  <p:childTnLst>
                                    <p:set>
                                      <p:cBhvr>
                                        <p:cTn id="21" dur="1" fill="hold">
                                          <p:stCondLst>
                                            <p:cond delay="0"/>
                                          </p:stCondLst>
                                        </p:cTn>
                                        <p:tgtEl>
                                          <p:spTgt spid="185">
                                            <p:txEl>
                                              <p:pRg st="3" end="3"/>
                                            </p:txEl>
                                          </p:spTgt>
                                        </p:tgtEl>
                                        <p:attrNameLst>
                                          <p:attrName>style.visibility</p:attrName>
                                        </p:attrNameLst>
                                      </p:cBhvr>
                                      <p:to>
                                        <p:strVal val="visible"/>
                                      </p:to>
                                    </p:set>
                                    <p:animEffect filter="barn(outVertical)" transition="in">
                                      <p:cBhvr additive="repl">
                                        <p:cTn id="22" dur="500"/>
                                        <p:tgtEl>
                                          <p:spTgt spid="185">
                                            <p:txEl>
                                              <p:pRg st="3" end="3"/>
                                            </p:txEl>
                                          </p:spTgt>
                                        </p:tgtEl>
                                      </p:cBhvr>
                                    </p:animEffect>
                                  </p:childTnLst>
                                </p:cTn>
                              </p:par>
                            </p:childTnLst>
                          </p:cTn>
                        </p:par>
                      </p:childTnLst>
                    </p:cTn>
                  </p:par>
                  <p:par>
                    <p:cTn id="23" nodeType="clickEffect" fill="hold">
                      <p:stCondLst>
                        <p:cond delay="indefinite"/>
                      </p:stCondLst>
                      <p:childTnLst>
                        <p:par>
                          <p:cTn id="24" nodeType="withEffect" fill="hold">
                            <p:stCondLst>
                              <p:cond delay="0"/>
                            </p:stCondLst>
                            <p:childTnLst>
                              <p:par>
                                <p:cTn id="25" nodeType="clickEffect" fill="hold" presetClass="entr" presetID="16" presetSubtype="37">
                                  <p:stCondLst>
                                    <p:cond delay="0"/>
                                  </p:stCondLst>
                                  <p:childTnLst>
                                    <p:set>
                                      <p:cBhvr>
                                        <p:cTn id="26" dur="1" fill="hold">
                                          <p:stCondLst>
                                            <p:cond delay="0"/>
                                          </p:stCondLst>
                                        </p:cTn>
                                        <p:tgtEl>
                                          <p:spTgt spid="185">
                                            <p:txEl>
                                              <p:pRg st="4" end="4"/>
                                            </p:txEl>
                                          </p:spTgt>
                                        </p:tgtEl>
                                        <p:attrNameLst>
                                          <p:attrName>style.visibility</p:attrName>
                                        </p:attrNameLst>
                                      </p:cBhvr>
                                      <p:to>
                                        <p:strVal val="visible"/>
                                      </p:to>
                                    </p:set>
                                    <p:animEffect filter="barn(outVertical)" transition="in">
                                      <p:cBhvr additive="repl">
                                        <p:cTn id="27" dur="500"/>
                                        <p:tgtEl>
                                          <p:spTgt spid="185">
                                            <p:txEl>
                                              <p:pRg st="4" end="4"/>
                                            </p:txEl>
                                          </p:spTgt>
                                        </p:tgtEl>
                                      </p:cBhvr>
                                    </p:animEffect>
                                  </p:childTnLst>
                                </p:cTn>
                              </p:par>
                            </p:childTnLst>
                          </p:cTn>
                        </p:par>
                      </p:childTnLst>
                    </p:cTn>
                  </p:par>
                  <p:par>
                    <p:cTn id="28" nodeType="clickEffect" fill="hold">
                      <p:stCondLst>
                        <p:cond delay="indefinite"/>
                      </p:stCondLst>
                      <p:childTnLst>
                        <p:par>
                          <p:cTn id="29" nodeType="withEffect" fill="hold">
                            <p:stCondLst>
                              <p:cond delay="0"/>
                            </p:stCondLst>
                            <p:childTnLst>
                              <p:par>
                                <p:cTn id="30" nodeType="clickEffect" fill="hold" presetClass="entr" presetID="16" presetSubtype="37">
                                  <p:stCondLst>
                                    <p:cond delay="0"/>
                                  </p:stCondLst>
                                  <p:childTnLst>
                                    <p:set>
                                      <p:cBhvr>
                                        <p:cTn id="31" dur="1" fill="hold">
                                          <p:stCondLst>
                                            <p:cond delay="0"/>
                                          </p:stCondLst>
                                        </p:cTn>
                                        <p:tgtEl>
                                          <p:spTgt spid="185">
                                            <p:txEl>
                                              <p:pRg st="5" end="5"/>
                                            </p:txEl>
                                          </p:spTgt>
                                        </p:tgtEl>
                                        <p:attrNameLst>
                                          <p:attrName>style.visibility</p:attrName>
                                        </p:attrNameLst>
                                      </p:cBhvr>
                                      <p:to>
                                        <p:strVal val="visible"/>
                                      </p:to>
                                    </p:set>
                                    <p:animEffect filter="barn(outVertical)" transition="in">
                                      <p:cBhvr additive="repl">
                                        <p:cTn id="32" dur="500"/>
                                        <p:tgtEl>
                                          <p:spTgt spid="185">
                                            <p:txEl>
                                              <p:pRg st="5" end="5"/>
                                            </p:txEl>
                                          </p:spTgt>
                                        </p:tgtEl>
                                      </p:cBhvr>
                                    </p:animEffect>
                                  </p:childTnLst>
                                </p:cTn>
                              </p:par>
                            </p:childTnLst>
                          </p:cTn>
                        </p:par>
                      </p:childTnLst>
                    </p:cTn>
                  </p:par>
                  <p:par>
                    <p:cTn id="33" nodeType="clickEffect" fill="hold">
                      <p:stCondLst>
                        <p:cond delay="indefinite"/>
                      </p:stCondLst>
                      <p:childTnLst>
                        <p:par>
                          <p:cTn id="34" nodeType="withEffect" fill="hold">
                            <p:stCondLst>
                              <p:cond delay="0"/>
                            </p:stCondLst>
                            <p:childTnLst>
                              <p:par>
                                <p:cTn id="35" nodeType="clickEffect" fill="hold" presetClass="entr" presetID="16" presetSubtype="37">
                                  <p:stCondLst>
                                    <p:cond delay="0"/>
                                  </p:stCondLst>
                                  <p:childTnLst>
                                    <p:set>
                                      <p:cBhvr>
                                        <p:cTn id="36" dur="1" fill="hold">
                                          <p:stCondLst>
                                            <p:cond delay="0"/>
                                          </p:stCondLst>
                                        </p:cTn>
                                        <p:tgtEl>
                                          <p:spTgt spid="185">
                                            <p:txEl>
                                              <p:pRg st="6" end="6"/>
                                            </p:txEl>
                                          </p:spTgt>
                                        </p:tgtEl>
                                        <p:attrNameLst>
                                          <p:attrName>style.visibility</p:attrName>
                                        </p:attrNameLst>
                                      </p:cBhvr>
                                      <p:to>
                                        <p:strVal val="visible"/>
                                      </p:to>
                                    </p:set>
                                    <p:animEffect filter="barn(outVertical)" transition="in">
                                      <p:cBhvr additive="repl">
                                        <p:cTn id="37" dur="500"/>
                                        <p:tgtEl>
                                          <p:spTgt spid="185">
                                            <p:txEl>
                                              <p:pRg st="6" end="6"/>
                                            </p:txEl>
                                          </p:spTgt>
                                        </p:tgtEl>
                                      </p:cBhvr>
                                    </p:animEffect>
                                  </p:childTnLst>
                                </p:cTn>
                              </p:par>
                            </p:childTnLst>
                          </p:cTn>
                        </p:par>
                      </p:childTnLst>
                    </p:cTn>
                  </p:par>
                  <p:par>
                    <p:cTn id="38" nodeType="clickEffect" fill="hold">
                      <p:stCondLst>
                        <p:cond delay="indefinite"/>
                      </p:stCondLst>
                      <p:childTnLst>
                        <p:par>
                          <p:cTn id="39" nodeType="withEffect" fill="hold">
                            <p:stCondLst>
                              <p:cond delay="0"/>
                            </p:stCondLst>
                            <p:childTnLst>
                              <p:par>
                                <p:cTn id="40" nodeType="clickEffect" fill="hold" presetClass="entr" presetID="16" presetSubtype="37">
                                  <p:stCondLst>
                                    <p:cond delay="0"/>
                                  </p:stCondLst>
                                  <p:childTnLst>
                                    <p:set>
                                      <p:cBhvr>
                                        <p:cTn id="41" dur="1" fill="hold">
                                          <p:stCondLst>
                                            <p:cond delay="0"/>
                                          </p:stCondLst>
                                        </p:cTn>
                                        <p:tgtEl>
                                          <p:spTgt spid="185">
                                            <p:txEl>
                                              <p:pRg st="8" end="8"/>
                                            </p:txEl>
                                          </p:spTgt>
                                        </p:tgtEl>
                                        <p:attrNameLst>
                                          <p:attrName>style.visibility</p:attrName>
                                        </p:attrNameLst>
                                      </p:cBhvr>
                                      <p:to>
                                        <p:strVal val="visible"/>
                                      </p:to>
                                    </p:set>
                                    <p:animEffect filter="barn(outVertical)" transition="in">
                                      <p:cBhvr additive="repl">
                                        <p:cTn id="42" dur="500"/>
                                        <p:tgtEl>
                                          <p:spTgt spid="185">
                                            <p:txEl>
                                              <p:pRg st="8" end="8"/>
                                            </p:txEl>
                                          </p:spTgt>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6" name="TextShape 1"/>
          <p:cNvSpPr txBox="1"/>
          <p:nvPr/>
        </p:nvSpPr>
        <p:spPr>
          <a:xfrm>
            <a:off x="3124080" y="6248520"/>
            <a:ext cx="2895120" cy="456840"/>
          </a:xfrm>
          <a:prstGeom prst="rect">
            <a:avLst/>
          </a:prstGeom>
          <a:noFill/>
          <a:ln>
            <a:noFill/>
          </a:ln>
        </p:spPr>
        <p:txBody>
          <a:bodyPr>
            <a:noAutofit/>
          </a:bodyPr>
          <a:p>
            <a:endParaRPr b="0" lang="en-US" sz="2400" spc="-1" strike="noStrike">
              <a:latin typeface="Times New Roman"/>
            </a:endParaRPr>
          </a:p>
        </p:txBody>
      </p:sp>
      <p:sp>
        <p:nvSpPr>
          <p:cNvPr id="187" name="TextShape 2"/>
          <p:cNvSpPr txBox="1"/>
          <p:nvPr/>
        </p:nvSpPr>
        <p:spPr>
          <a:xfrm>
            <a:off x="6553080" y="6248520"/>
            <a:ext cx="1904760" cy="456840"/>
          </a:xfrm>
          <a:prstGeom prst="rect">
            <a:avLst/>
          </a:prstGeom>
          <a:noFill/>
          <a:ln>
            <a:noFill/>
          </a:ln>
        </p:spPr>
        <p:txBody>
          <a:bodyPr>
            <a:noAutofit/>
          </a:bodyPr>
          <a:p>
            <a:pPr algn="r">
              <a:lnSpc>
                <a:spcPct val="100000"/>
              </a:lnSpc>
            </a:pPr>
            <a:fld id="{4BE555F4-E8C8-4AF4-883B-65DD6FFAE0AB}" type="slidenum">
              <a:rPr b="0" lang="en-US" sz="1400" spc="-1" strike="noStrike">
                <a:solidFill>
                  <a:srgbClr val="000000"/>
                </a:solidFill>
                <a:latin typeface="Times New Roman"/>
                <a:cs typeface="Times New Roman"/>
              </a:rPr>
              <a:t>&lt;number&gt;</a:t>
            </a:fld>
            <a:endParaRPr b="0" lang="en-US" sz="1400" spc="-1" strike="noStrike">
              <a:latin typeface="Times New Roman"/>
            </a:endParaRPr>
          </a:p>
        </p:txBody>
      </p:sp>
      <p:sp>
        <p:nvSpPr>
          <p:cNvPr id="188" name="TextShape 3"/>
          <p:cNvSpPr txBox="1"/>
          <p:nvPr/>
        </p:nvSpPr>
        <p:spPr>
          <a:xfrm>
            <a:off x="685800" y="304920"/>
            <a:ext cx="7772040" cy="1179000"/>
          </a:xfrm>
          <a:prstGeom prst="rect">
            <a:avLst/>
          </a:prstGeom>
          <a:noFill/>
          <a:ln>
            <a:noFill/>
          </a:ln>
        </p:spPr>
        <p:txBody>
          <a:bodyPr anchor="ctr">
            <a:noAutofit/>
          </a:bodyPr>
          <a:p>
            <a:pPr algn="ctr">
              <a:lnSpc>
                <a:spcPct val="100000"/>
              </a:lnSpc>
            </a:pPr>
            <a:r>
              <a:rPr b="1" lang="en-US" sz="3600" spc="-1" strike="noStrike">
                <a:solidFill>
                  <a:srgbClr val="0000ff"/>
                </a:solidFill>
                <a:latin typeface="Times New Roman"/>
                <a:cs typeface="Times New Roman"/>
              </a:rPr>
              <a:t>Het naoorlogse Rechtsherstel</a:t>
            </a:r>
            <a:br/>
            <a:r>
              <a:rPr b="0" lang="en-US" sz="2800" spc="-1" strike="noStrike">
                <a:solidFill>
                  <a:srgbClr val="0000ff"/>
                </a:solidFill>
                <a:latin typeface="Times New Roman"/>
                <a:cs typeface="Times New Roman"/>
              </a:rPr>
              <a:t>Besluit Herstel Rechtsverkeer</a:t>
            </a:r>
            <a:endParaRPr b="0" lang="en-US" sz="2800" spc="-1" strike="noStrike">
              <a:solidFill>
                <a:srgbClr val="000000"/>
              </a:solidFill>
              <a:latin typeface="Times New Roman"/>
            </a:endParaRPr>
          </a:p>
        </p:txBody>
      </p:sp>
      <p:sp>
        <p:nvSpPr>
          <p:cNvPr id="189" name="TextShape 4"/>
          <p:cNvSpPr txBox="1"/>
          <p:nvPr/>
        </p:nvSpPr>
        <p:spPr>
          <a:xfrm>
            <a:off x="539640" y="1773360"/>
            <a:ext cx="8280000" cy="4779720"/>
          </a:xfrm>
          <a:prstGeom prst="rect">
            <a:avLst/>
          </a:prstGeom>
          <a:noFill/>
          <a:ln>
            <a:noFill/>
          </a:ln>
        </p:spPr>
        <p:txBody>
          <a:bodyPr>
            <a:noAutofit/>
          </a:bodyPr>
          <a:p>
            <a:pPr>
              <a:lnSpc>
                <a:spcPct val="100000"/>
              </a:lnSpc>
              <a:spcBef>
                <a:spcPts val="561"/>
              </a:spcBef>
            </a:pPr>
            <a:endParaRPr b="0" lang="en-US" sz="3200" spc="-1" strike="noStrike">
              <a:solidFill>
                <a:srgbClr val="000000"/>
              </a:solidFill>
              <a:latin typeface="Times New Roman"/>
            </a:endParaRPr>
          </a:p>
          <a:p>
            <a:pPr marL="609480" indent="-609120">
              <a:lnSpc>
                <a:spcPct val="100000"/>
              </a:lnSpc>
              <a:spcBef>
                <a:spcPts val="561"/>
              </a:spcBef>
              <a:buClr>
                <a:srgbClr val="000000"/>
              </a:buClr>
              <a:buFont typeface="Symbol" charset="2"/>
              <a:buChar char=""/>
            </a:pPr>
            <a:r>
              <a:rPr b="0" lang="en-US" sz="2800" spc="-1" strike="noStrike">
                <a:solidFill>
                  <a:srgbClr val="000000"/>
                </a:solidFill>
                <a:latin typeface="Times New Roman"/>
                <a:cs typeface="Miriam"/>
              </a:rPr>
              <a:t>Gebaseerd op Koninklijke Besluiten opgesteld door de Nederlandse regering in ballingschap</a:t>
            </a:r>
            <a:endParaRPr b="0" lang="en-US" sz="2800" spc="-1" strike="noStrike">
              <a:solidFill>
                <a:srgbClr val="000000"/>
              </a:solidFill>
              <a:latin typeface="Times New Roman"/>
            </a:endParaRPr>
          </a:p>
          <a:p>
            <a:pPr>
              <a:lnSpc>
                <a:spcPct val="100000"/>
              </a:lnSpc>
              <a:spcBef>
                <a:spcPts val="479"/>
              </a:spcBef>
            </a:pPr>
            <a:endParaRPr b="0" lang="en-US" sz="2800" spc="-1" strike="noStrike">
              <a:solidFill>
                <a:srgbClr val="000000"/>
              </a:solidFill>
              <a:latin typeface="Times New Roman"/>
            </a:endParaRPr>
          </a:p>
          <a:p>
            <a:pPr marL="609480" indent="-609120">
              <a:lnSpc>
                <a:spcPct val="100000"/>
              </a:lnSpc>
              <a:spcBef>
                <a:spcPts val="561"/>
              </a:spcBef>
              <a:buClr>
                <a:srgbClr val="000000"/>
              </a:buClr>
              <a:buFont typeface="Symbol" charset="2"/>
              <a:buChar char=""/>
            </a:pPr>
            <a:r>
              <a:rPr b="0" lang="en-US" sz="2800" spc="-1" strike="noStrike">
                <a:solidFill>
                  <a:srgbClr val="000000"/>
                </a:solidFill>
                <a:latin typeface="Times New Roman"/>
                <a:cs typeface="Miriam"/>
              </a:rPr>
              <a:t>Primair doel: de wederopbouw van Nederland. Het rechtsherstel van slachtoffers van de Duitse terreur had niet de hoogste prioriteit</a:t>
            </a:r>
            <a:endParaRPr b="0" lang="en-US" sz="2800" spc="-1" strike="noStrike">
              <a:solidFill>
                <a:srgbClr val="000000"/>
              </a:solidFill>
              <a:latin typeface="Times New Roman"/>
            </a:endParaRPr>
          </a:p>
          <a:p>
            <a:pPr marL="609480" indent="-609120">
              <a:lnSpc>
                <a:spcPct val="100000"/>
              </a:lnSpc>
              <a:spcBef>
                <a:spcPts val="720"/>
              </a:spcBef>
            </a:pPr>
            <a:endParaRPr b="0" lang="en-US" sz="2800" spc="-1" strike="noStrike">
              <a:solidFill>
                <a:srgbClr val="000000"/>
              </a:solidFill>
              <a:latin typeface="Times New Roman"/>
            </a:endParaRPr>
          </a:p>
        </p:txBody>
      </p:sp>
    </p:spTree>
  </p:cSld>
  <mc:AlternateContent>
    <mc:Choice Requires="p14">
      <p:transition spd="slow" p14:dur="2000"/>
    </mc:Choice>
    <mc:Fallback>
      <p:transition spd="slow"/>
    </mc:Fallback>
  </mc:AlternateContent>
  <p:timing>
    <p:tnLst>
      <p:par>
        <p:cTn id="43" dur="indefinite" restart="never" nodeType="tmRoot">
          <p:childTnLst>
            <p:seq>
              <p:cTn id="44" dur="indefinite" nodeType="mainSeq">
                <p:childTnLst>
                  <p:par>
                    <p:cTn id="45" nodeType="clickEffect" fill="hold">
                      <p:stCondLst>
                        <p:cond delay="indefinite"/>
                      </p:stCondLst>
                      <p:childTnLst>
                        <p:par>
                          <p:cTn id="46" nodeType="withEffect" fill="hold">
                            <p:stCondLst>
                              <p:cond delay="0"/>
                            </p:stCondLst>
                            <p:childTnLst>
                              <p:par>
                                <p:cTn id="47" nodeType="clickEffect" fill="hold" presetClass="entr" presetID="16" presetSubtype="37">
                                  <p:stCondLst>
                                    <p:cond delay="0"/>
                                  </p:stCondLst>
                                  <p:childTnLst>
                                    <p:set>
                                      <p:cBhvr>
                                        <p:cTn id="48" dur="1" fill="hold">
                                          <p:stCondLst>
                                            <p:cond delay="0"/>
                                          </p:stCondLst>
                                        </p:cTn>
                                        <p:tgtEl>
                                          <p:spTgt spid="189">
                                            <p:txEl>
                                              <p:pRg st="1" end="1"/>
                                            </p:txEl>
                                          </p:spTgt>
                                        </p:tgtEl>
                                        <p:attrNameLst>
                                          <p:attrName>style.visibility</p:attrName>
                                        </p:attrNameLst>
                                      </p:cBhvr>
                                      <p:to>
                                        <p:strVal val="visible"/>
                                      </p:to>
                                    </p:set>
                                    <p:animEffect filter="barn(outVertical)" transition="in">
                                      <p:cBhvr additive="repl">
                                        <p:cTn id="49" dur="500"/>
                                        <p:tgtEl>
                                          <p:spTgt spid="189">
                                            <p:txEl>
                                              <p:pRg st="1" end="1"/>
                                            </p:txEl>
                                          </p:spTgt>
                                        </p:tgtEl>
                                      </p:cBhvr>
                                    </p:animEffect>
                                  </p:childTnLst>
                                </p:cTn>
                              </p:par>
                            </p:childTnLst>
                          </p:cTn>
                        </p:par>
                      </p:childTnLst>
                    </p:cTn>
                  </p:par>
                  <p:par>
                    <p:cTn id="50" nodeType="clickEffect" fill="hold">
                      <p:stCondLst>
                        <p:cond delay="indefinite"/>
                      </p:stCondLst>
                      <p:childTnLst>
                        <p:par>
                          <p:cTn id="51" nodeType="withEffect" fill="hold">
                            <p:stCondLst>
                              <p:cond delay="0"/>
                            </p:stCondLst>
                            <p:childTnLst>
                              <p:par>
                                <p:cTn id="52" nodeType="clickEffect" fill="hold" presetClass="entr" presetID="16" presetSubtype="37">
                                  <p:stCondLst>
                                    <p:cond delay="0"/>
                                  </p:stCondLst>
                                  <p:childTnLst>
                                    <p:set>
                                      <p:cBhvr>
                                        <p:cTn id="53" dur="1" fill="hold">
                                          <p:stCondLst>
                                            <p:cond delay="0"/>
                                          </p:stCondLst>
                                        </p:cTn>
                                        <p:tgtEl>
                                          <p:spTgt spid="189">
                                            <p:txEl>
                                              <p:pRg st="3" end="3"/>
                                            </p:txEl>
                                          </p:spTgt>
                                        </p:tgtEl>
                                        <p:attrNameLst>
                                          <p:attrName>style.visibility</p:attrName>
                                        </p:attrNameLst>
                                      </p:cBhvr>
                                      <p:to>
                                        <p:strVal val="visible"/>
                                      </p:to>
                                    </p:set>
                                    <p:animEffect filter="barn(outVertical)" transition="in">
                                      <p:cBhvr additive="repl">
                                        <p:cTn id="54" dur="500"/>
                                        <p:tgtEl>
                                          <p:spTgt spid="189">
                                            <p:txEl>
                                              <p:pRg st="3" end="3"/>
                                            </p:txEl>
                                          </p:spTgt>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0" name="TextShape 1"/>
          <p:cNvSpPr txBox="1"/>
          <p:nvPr/>
        </p:nvSpPr>
        <p:spPr>
          <a:xfrm>
            <a:off x="3124080" y="6248520"/>
            <a:ext cx="2895120" cy="456840"/>
          </a:xfrm>
          <a:prstGeom prst="rect">
            <a:avLst/>
          </a:prstGeom>
          <a:noFill/>
          <a:ln>
            <a:noFill/>
          </a:ln>
        </p:spPr>
        <p:txBody>
          <a:bodyPr>
            <a:noAutofit/>
          </a:bodyPr>
          <a:p>
            <a:endParaRPr b="0" lang="en-US" sz="2400" spc="-1" strike="noStrike">
              <a:latin typeface="Times New Roman"/>
            </a:endParaRPr>
          </a:p>
        </p:txBody>
      </p:sp>
      <p:sp>
        <p:nvSpPr>
          <p:cNvPr id="191" name="TextShape 2"/>
          <p:cNvSpPr txBox="1"/>
          <p:nvPr/>
        </p:nvSpPr>
        <p:spPr>
          <a:xfrm>
            <a:off x="6553080" y="6248520"/>
            <a:ext cx="1904760" cy="456840"/>
          </a:xfrm>
          <a:prstGeom prst="rect">
            <a:avLst/>
          </a:prstGeom>
          <a:noFill/>
          <a:ln>
            <a:noFill/>
          </a:ln>
        </p:spPr>
        <p:txBody>
          <a:bodyPr>
            <a:noAutofit/>
          </a:bodyPr>
          <a:p>
            <a:pPr algn="r">
              <a:lnSpc>
                <a:spcPct val="100000"/>
              </a:lnSpc>
            </a:pPr>
            <a:fld id="{7C1989D4-2E1F-4156-BF68-48F08A98C16F}" type="slidenum">
              <a:rPr b="0" lang="en-US" sz="1400" spc="-1" strike="noStrike">
                <a:solidFill>
                  <a:srgbClr val="000000"/>
                </a:solidFill>
                <a:latin typeface="Times New Roman"/>
                <a:cs typeface="Times New Roman"/>
              </a:rPr>
              <a:t>&lt;number&gt;</a:t>
            </a:fld>
            <a:endParaRPr b="0" lang="en-US" sz="1400" spc="-1" strike="noStrike">
              <a:latin typeface="Times New Roman"/>
            </a:endParaRPr>
          </a:p>
        </p:txBody>
      </p:sp>
      <p:sp>
        <p:nvSpPr>
          <p:cNvPr id="192" name="TextShape 3"/>
          <p:cNvSpPr txBox="1"/>
          <p:nvPr/>
        </p:nvSpPr>
        <p:spPr>
          <a:xfrm>
            <a:off x="685800" y="304920"/>
            <a:ext cx="7772040" cy="914040"/>
          </a:xfrm>
          <a:prstGeom prst="rect">
            <a:avLst/>
          </a:prstGeom>
          <a:noFill/>
          <a:ln>
            <a:noFill/>
          </a:ln>
        </p:spPr>
        <p:txBody>
          <a:bodyPr anchor="ctr">
            <a:noAutofit/>
          </a:bodyPr>
          <a:p>
            <a:pPr algn="ctr">
              <a:lnSpc>
                <a:spcPct val="100000"/>
              </a:lnSpc>
            </a:pPr>
            <a:r>
              <a:rPr b="1" lang="en-US" sz="3600" spc="-1" strike="noStrike">
                <a:solidFill>
                  <a:srgbClr val="0000ff"/>
                </a:solidFill>
                <a:latin typeface="Times New Roman"/>
                <a:cs typeface="Times New Roman"/>
              </a:rPr>
              <a:t>Korte geschiedenis vanaf 1997</a:t>
            </a:r>
            <a:endParaRPr b="0" lang="en-US" sz="3600" spc="-1" strike="noStrike">
              <a:solidFill>
                <a:srgbClr val="000000"/>
              </a:solidFill>
              <a:latin typeface="Times New Roman"/>
            </a:endParaRPr>
          </a:p>
        </p:txBody>
      </p:sp>
      <p:sp>
        <p:nvSpPr>
          <p:cNvPr id="193" name="TextShape 4"/>
          <p:cNvSpPr txBox="1"/>
          <p:nvPr/>
        </p:nvSpPr>
        <p:spPr>
          <a:xfrm>
            <a:off x="685800" y="1197000"/>
            <a:ext cx="7772040" cy="4464000"/>
          </a:xfrm>
          <a:prstGeom prst="rect">
            <a:avLst/>
          </a:prstGeom>
          <a:noFill/>
          <a:ln>
            <a:noFill/>
          </a:ln>
        </p:spPr>
        <p:txBody>
          <a:bodyPr>
            <a:noAutofit/>
          </a:bodyPr>
          <a:p>
            <a:pPr marL="343080" indent="-342720">
              <a:lnSpc>
                <a:spcPct val="100000"/>
              </a:lnSpc>
              <a:spcBef>
                <a:spcPts val="561"/>
              </a:spcBef>
              <a:buClr>
                <a:srgbClr val="000000"/>
              </a:buClr>
              <a:buFont typeface="Symbol" charset="2"/>
              <a:buChar char=""/>
            </a:pPr>
            <a:r>
              <a:rPr b="0" lang="en-US" sz="2800" spc="-1" strike="noStrike">
                <a:solidFill>
                  <a:srgbClr val="000000"/>
                </a:solidFill>
                <a:latin typeface="Times New Roman"/>
                <a:cs typeface="Times New Roman"/>
              </a:rPr>
              <a:t>De </a:t>
            </a:r>
            <a:r>
              <a:rPr b="0" i="1" lang="en-US" sz="2800" spc="-1" strike="noStrike">
                <a:solidFill>
                  <a:srgbClr val="000000"/>
                </a:solidFill>
                <a:latin typeface="Times New Roman"/>
                <a:cs typeface="Times New Roman"/>
              </a:rPr>
              <a:t>Liro archieven</a:t>
            </a:r>
            <a:r>
              <a:rPr b="0" lang="en-US" sz="2800" spc="-1" strike="noStrike">
                <a:solidFill>
                  <a:srgbClr val="000000"/>
                </a:solidFill>
                <a:latin typeface="Times New Roman"/>
                <a:cs typeface="Times New Roman"/>
              </a:rPr>
              <a:t> (Lipman &amp; Rosenthal), de z.g. roofbank, gevonden.                                          </a:t>
            </a:r>
            <a:r>
              <a:rPr b="0" i="1" lang="en-US" sz="2800" spc="-1" strike="noStrike">
                <a:solidFill>
                  <a:srgbClr val="000000"/>
                </a:solidFill>
                <a:latin typeface="Times New Roman"/>
                <a:cs typeface="Miriam"/>
              </a:rPr>
              <a:t>CJO </a:t>
            </a:r>
            <a:r>
              <a:rPr b="0" lang="en-US" sz="2800" spc="-1" strike="noStrike">
                <a:solidFill>
                  <a:srgbClr val="000000"/>
                </a:solidFill>
                <a:latin typeface="Times New Roman"/>
                <a:cs typeface="Miriam"/>
              </a:rPr>
              <a:t>(Centraal Joods Overleg) opgericht korte tijd voordat de Liro archieven aan het licht kwamen, zag nu als belangrijkste taak de WO II Tegoeden.</a:t>
            </a:r>
            <a:endParaRPr b="0" lang="en-US" sz="2800" spc="-1" strike="noStrike">
              <a:solidFill>
                <a:srgbClr val="000000"/>
              </a:solidFill>
              <a:latin typeface="Times New Roman"/>
            </a:endParaRPr>
          </a:p>
          <a:p>
            <a:pPr marL="343080" indent="-342720">
              <a:lnSpc>
                <a:spcPct val="100000"/>
              </a:lnSpc>
              <a:spcBef>
                <a:spcPts val="561"/>
              </a:spcBef>
              <a:buClr>
                <a:srgbClr val="000000"/>
              </a:buClr>
              <a:buFont typeface="Symbol" charset="2"/>
              <a:buChar char=""/>
            </a:pPr>
            <a:r>
              <a:rPr b="0" lang="en-US" sz="2800" spc="-1" strike="noStrike">
                <a:solidFill>
                  <a:srgbClr val="000000"/>
                </a:solidFill>
                <a:latin typeface="Times New Roman"/>
                <a:cs typeface="Miriam"/>
              </a:rPr>
              <a:t>Na de </a:t>
            </a:r>
            <a:r>
              <a:rPr b="0" i="1" lang="en-US" sz="2800" spc="-1" strike="noStrike">
                <a:solidFill>
                  <a:srgbClr val="000000"/>
                </a:solidFill>
                <a:latin typeface="Times New Roman"/>
                <a:cs typeface="Miriam"/>
              </a:rPr>
              <a:t>4e goudtranche</a:t>
            </a:r>
            <a:r>
              <a:rPr b="0" lang="en-US" sz="2800" spc="-1" strike="noStrike">
                <a:solidFill>
                  <a:srgbClr val="000000"/>
                </a:solidFill>
                <a:latin typeface="Times New Roman"/>
                <a:cs typeface="Miriam"/>
              </a:rPr>
              <a:t> bestond er in Israel behoefte om inspraak te hebben. Resultaat – </a:t>
            </a:r>
            <a:r>
              <a:rPr b="0" i="1" lang="en-US" sz="2800" spc="-1" strike="noStrike">
                <a:solidFill>
                  <a:srgbClr val="000000"/>
                </a:solidFill>
                <a:latin typeface="Times New Roman"/>
                <a:cs typeface="Miriam"/>
              </a:rPr>
              <a:t>Platform-IL</a:t>
            </a:r>
            <a:r>
              <a:rPr b="0" lang="en-US" sz="2800" spc="-1" strike="noStrike">
                <a:solidFill>
                  <a:srgbClr val="000000"/>
                </a:solidFill>
                <a:latin typeface="Times New Roman"/>
                <a:cs typeface="Miriam"/>
              </a:rPr>
              <a:t>.</a:t>
            </a:r>
            <a:endParaRPr b="0" lang="en-US" sz="2800" spc="-1" strike="noStrike">
              <a:solidFill>
                <a:srgbClr val="000000"/>
              </a:solidFill>
              <a:latin typeface="Times New Roman"/>
            </a:endParaRPr>
          </a:p>
          <a:p>
            <a:pPr marL="343080" indent="-342720">
              <a:lnSpc>
                <a:spcPct val="100000"/>
              </a:lnSpc>
              <a:spcBef>
                <a:spcPts val="561"/>
              </a:spcBef>
              <a:buClr>
                <a:srgbClr val="000000"/>
              </a:buClr>
              <a:buFont typeface="Symbol" charset="2"/>
              <a:buChar char=""/>
            </a:pPr>
            <a:r>
              <a:rPr b="0" lang="en-US" sz="2800" spc="-1" strike="noStrike">
                <a:solidFill>
                  <a:srgbClr val="000000"/>
                </a:solidFill>
                <a:latin typeface="Times New Roman"/>
                <a:cs typeface="Miriam"/>
              </a:rPr>
              <a:t>Conclusies en aanbevelingen van de </a:t>
            </a:r>
            <a:r>
              <a:rPr b="0" i="1" lang="en-US" sz="2800" spc="-1" strike="noStrike">
                <a:solidFill>
                  <a:srgbClr val="000000"/>
                </a:solidFill>
                <a:latin typeface="Times New Roman"/>
                <a:cs typeface="Miriam"/>
              </a:rPr>
              <a:t>commissies-Kordes, -Scholten en -Van Kemenade</a:t>
            </a:r>
            <a:r>
              <a:rPr b="0" lang="en-US" sz="2800" spc="-1" strike="noStrike">
                <a:solidFill>
                  <a:srgbClr val="000000"/>
                </a:solidFill>
                <a:latin typeface="Times New Roman"/>
                <a:cs typeface="Miriam"/>
              </a:rPr>
              <a:t> kwamen begin deze eeuw (12 januari 2000) beschikbaar</a:t>
            </a:r>
            <a:endParaRPr b="0" lang="en-US" sz="2800" spc="-1" strike="noStrike">
              <a:solidFill>
                <a:srgbClr val="000000"/>
              </a:solidFill>
              <a:latin typeface="Times New Roman"/>
            </a:endParaRPr>
          </a:p>
        </p:txBody>
      </p:sp>
    </p:spTree>
  </p:cSld>
  <mc:AlternateContent>
    <mc:Choice Requires="p14">
      <p:transition spd="slow" p14:dur="2000"/>
    </mc:Choice>
    <mc:Fallback>
      <p:transition spd="slow"/>
    </mc:Fallback>
  </mc:AlternateContent>
  <p:timing>
    <p:tnLst>
      <p:par>
        <p:cTn id="55" dur="indefinite" restart="never" nodeType="tmRoot">
          <p:childTnLst>
            <p:seq>
              <p:cTn id="56" dur="indefinite" nodeType="mainSeq">
                <p:childTnLst>
                  <p:par>
                    <p:cTn id="57" nodeType="clickEffect" fill="hold">
                      <p:stCondLst>
                        <p:cond delay="indefinite"/>
                      </p:stCondLst>
                      <p:childTnLst>
                        <p:par>
                          <p:cTn id="58" nodeType="withEffect" fill="hold">
                            <p:stCondLst>
                              <p:cond delay="0"/>
                            </p:stCondLst>
                            <p:childTnLst>
                              <p:par>
                                <p:cTn id="59" nodeType="clickEffect" fill="hold" presetClass="entr" presetID="16" presetSubtype="37">
                                  <p:stCondLst>
                                    <p:cond delay="0"/>
                                  </p:stCondLst>
                                  <p:childTnLst>
                                    <p:set>
                                      <p:cBhvr>
                                        <p:cTn id="60" dur="1" fill="hold">
                                          <p:stCondLst>
                                            <p:cond delay="0"/>
                                          </p:stCondLst>
                                        </p:cTn>
                                        <p:tgtEl>
                                          <p:spTgt spid="193">
                                            <p:txEl>
                                              <p:pRg st="0" end="0"/>
                                            </p:txEl>
                                          </p:spTgt>
                                        </p:tgtEl>
                                        <p:attrNameLst>
                                          <p:attrName>style.visibility</p:attrName>
                                        </p:attrNameLst>
                                      </p:cBhvr>
                                      <p:to>
                                        <p:strVal val="visible"/>
                                      </p:to>
                                    </p:set>
                                    <p:animEffect filter="barn(outVertical)" transition="in">
                                      <p:cBhvr additive="repl">
                                        <p:cTn id="61" dur="500"/>
                                        <p:tgtEl>
                                          <p:spTgt spid="193">
                                            <p:txEl>
                                              <p:pRg st="0" end="0"/>
                                            </p:txEl>
                                          </p:spTgt>
                                        </p:tgtEl>
                                      </p:cBhvr>
                                    </p:animEffect>
                                  </p:childTnLst>
                                </p:cTn>
                              </p:par>
                            </p:childTnLst>
                          </p:cTn>
                        </p:par>
                      </p:childTnLst>
                    </p:cTn>
                  </p:par>
                  <p:par>
                    <p:cTn id="62" nodeType="clickEffect" fill="hold">
                      <p:stCondLst>
                        <p:cond delay="indefinite"/>
                      </p:stCondLst>
                      <p:childTnLst>
                        <p:par>
                          <p:cTn id="63" nodeType="withEffect" fill="hold">
                            <p:stCondLst>
                              <p:cond delay="0"/>
                            </p:stCondLst>
                            <p:childTnLst>
                              <p:par>
                                <p:cTn id="64" nodeType="clickEffect" fill="hold" presetClass="entr" presetID="16" presetSubtype="37">
                                  <p:stCondLst>
                                    <p:cond delay="0"/>
                                  </p:stCondLst>
                                  <p:childTnLst>
                                    <p:set>
                                      <p:cBhvr>
                                        <p:cTn id="65" dur="1" fill="hold">
                                          <p:stCondLst>
                                            <p:cond delay="0"/>
                                          </p:stCondLst>
                                        </p:cTn>
                                        <p:tgtEl>
                                          <p:spTgt spid="193">
                                            <p:txEl>
                                              <p:pRg st="1" end="1"/>
                                            </p:txEl>
                                          </p:spTgt>
                                        </p:tgtEl>
                                        <p:attrNameLst>
                                          <p:attrName>style.visibility</p:attrName>
                                        </p:attrNameLst>
                                      </p:cBhvr>
                                      <p:to>
                                        <p:strVal val="visible"/>
                                      </p:to>
                                    </p:set>
                                    <p:animEffect filter="barn(outVertical)" transition="in">
                                      <p:cBhvr additive="repl">
                                        <p:cTn id="66" dur="500"/>
                                        <p:tgtEl>
                                          <p:spTgt spid="193">
                                            <p:txEl>
                                              <p:pRg st="1" end="1"/>
                                            </p:txEl>
                                          </p:spTgt>
                                        </p:tgtEl>
                                      </p:cBhvr>
                                    </p:animEffect>
                                  </p:childTnLst>
                                </p:cTn>
                              </p:par>
                            </p:childTnLst>
                          </p:cTn>
                        </p:par>
                      </p:childTnLst>
                    </p:cTn>
                  </p:par>
                  <p:par>
                    <p:cTn id="67" nodeType="clickEffect" fill="hold">
                      <p:stCondLst>
                        <p:cond delay="indefinite"/>
                      </p:stCondLst>
                      <p:childTnLst>
                        <p:par>
                          <p:cTn id="68" nodeType="withEffect" fill="hold">
                            <p:stCondLst>
                              <p:cond delay="0"/>
                            </p:stCondLst>
                            <p:childTnLst>
                              <p:par>
                                <p:cTn id="69" nodeType="clickEffect" fill="hold" presetClass="entr" presetID="16" presetSubtype="37">
                                  <p:stCondLst>
                                    <p:cond delay="0"/>
                                  </p:stCondLst>
                                  <p:childTnLst>
                                    <p:set>
                                      <p:cBhvr>
                                        <p:cTn id="70" dur="1" fill="hold">
                                          <p:stCondLst>
                                            <p:cond delay="0"/>
                                          </p:stCondLst>
                                        </p:cTn>
                                        <p:tgtEl>
                                          <p:spTgt spid="193">
                                            <p:txEl>
                                              <p:pRg st="2" end="2"/>
                                            </p:txEl>
                                          </p:spTgt>
                                        </p:tgtEl>
                                        <p:attrNameLst>
                                          <p:attrName>style.visibility</p:attrName>
                                        </p:attrNameLst>
                                      </p:cBhvr>
                                      <p:to>
                                        <p:strVal val="visible"/>
                                      </p:to>
                                    </p:set>
                                    <p:animEffect filter="barn(outVertical)" transition="in">
                                      <p:cBhvr additive="repl">
                                        <p:cTn id="71" dur="500"/>
                                        <p:tgtEl>
                                          <p:spTgt spid="193">
                                            <p:txEl>
                                              <p:pRg st="2" end="2"/>
                                            </p:txEl>
                                          </p:spTgt>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4" name="TextShape 1"/>
          <p:cNvSpPr txBox="1"/>
          <p:nvPr/>
        </p:nvSpPr>
        <p:spPr>
          <a:xfrm>
            <a:off x="3124080" y="6248520"/>
            <a:ext cx="2895120" cy="456840"/>
          </a:xfrm>
          <a:prstGeom prst="rect">
            <a:avLst/>
          </a:prstGeom>
          <a:noFill/>
          <a:ln>
            <a:noFill/>
          </a:ln>
        </p:spPr>
        <p:txBody>
          <a:bodyPr>
            <a:noAutofit/>
          </a:bodyPr>
          <a:p>
            <a:endParaRPr b="0" lang="en-US" sz="2400" spc="-1" strike="noStrike">
              <a:latin typeface="Times New Roman"/>
            </a:endParaRPr>
          </a:p>
        </p:txBody>
      </p:sp>
      <p:sp>
        <p:nvSpPr>
          <p:cNvPr id="195" name="TextShape 2"/>
          <p:cNvSpPr txBox="1"/>
          <p:nvPr/>
        </p:nvSpPr>
        <p:spPr>
          <a:xfrm>
            <a:off x="6553080" y="6248520"/>
            <a:ext cx="1904760" cy="456840"/>
          </a:xfrm>
          <a:prstGeom prst="rect">
            <a:avLst/>
          </a:prstGeom>
          <a:noFill/>
          <a:ln>
            <a:noFill/>
          </a:ln>
        </p:spPr>
        <p:txBody>
          <a:bodyPr>
            <a:noAutofit/>
          </a:bodyPr>
          <a:p>
            <a:pPr algn="r">
              <a:lnSpc>
                <a:spcPct val="100000"/>
              </a:lnSpc>
            </a:pPr>
            <a:fld id="{F443A371-41E5-43C8-B9F2-FF4872E1E8C4}" type="slidenum">
              <a:rPr b="0" lang="en-US" sz="1400" spc="-1" strike="noStrike">
                <a:solidFill>
                  <a:srgbClr val="000000"/>
                </a:solidFill>
                <a:latin typeface="Times New Roman"/>
                <a:cs typeface="Times New Roman"/>
              </a:rPr>
              <a:t>&lt;number&gt;</a:t>
            </a:fld>
            <a:endParaRPr b="0" lang="en-US" sz="1400" spc="-1" strike="noStrike">
              <a:latin typeface="Times New Roman"/>
            </a:endParaRPr>
          </a:p>
        </p:txBody>
      </p:sp>
      <p:sp>
        <p:nvSpPr>
          <p:cNvPr id="196" name="TextShape 3"/>
          <p:cNvSpPr txBox="1"/>
          <p:nvPr/>
        </p:nvSpPr>
        <p:spPr>
          <a:xfrm>
            <a:off x="685800" y="304920"/>
            <a:ext cx="7772040" cy="1179000"/>
          </a:xfrm>
          <a:prstGeom prst="rect">
            <a:avLst/>
          </a:prstGeom>
          <a:noFill/>
          <a:ln>
            <a:noFill/>
          </a:ln>
        </p:spPr>
        <p:txBody>
          <a:bodyPr anchor="ctr">
            <a:noAutofit/>
          </a:bodyPr>
          <a:p>
            <a:pPr algn="ctr">
              <a:lnSpc>
                <a:spcPct val="100000"/>
              </a:lnSpc>
            </a:pPr>
            <a:r>
              <a:rPr b="1" lang="en-US" sz="4000" spc="-1" strike="noStrike">
                <a:solidFill>
                  <a:srgbClr val="3333cc"/>
                </a:solidFill>
                <a:latin typeface="Times New Roman"/>
                <a:cs typeface="Times New Roman"/>
              </a:rPr>
              <a:t>WO II Tegoeden (Maror-gelden)</a:t>
            </a:r>
            <a:br/>
            <a:r>
              <a:rPr b="0" lang="en-US" sz="2000" spc="-1" strike="noStrike">
                <a:solidFill>
                  <a:srgbClr val="3333cc"/>
                </a:solidFill>
                <a:latin typeface="Times New Roman"/>
                <a:cs typeface="Times New Roman"/>
              </a:rPr>
              <a:t>Verdeling vanaf</a:t>
            </a:r>
            <a:r>
              <a:rPr b="1" lang="en-US" sz="2000" spc="-1" strike="noStrike">
                <a:solidFill>
                  <a:srgbClr val="3333cc"/>
                </a:solidFill>
                <a:latin typeface="Times New Roman"/>
                <a:cs typeface="Times New Roman"/>
              </a:rPr>
              <a:t> </a:t>
            </a:r>
            <a:r>
              <a:rPr b="0" lang="en-US" sz="2000" spc="-1" strike="noStrike">
                <a:solidFill>
                  <a:srgbClr val="3333cc"/>
                </a:solidFill>
                <a:latin typeface="Times New Roman"/>
                <a:cs typeface="Times New Roman"/>
              </a:rPr>
              <a:t>2000 tot heden</a:t>
            </a:r>
            <a:endParaRPr b="0" lang="en-US" sz="2000" spc="-1" strike="noStrike">
              <a:solidFill>
                <a:srgbClr val="000000"/>
              </a:solidFill>
              <a:latin typeface="Times New Roman"/>
            </a:endParaRPr>
          </a:p>
        </p:txBody>
      </p:sp>
      <p:sp>
        <p:nvSpPr>
          <p:cNvPr id="197" name="TextShape 4"/>
          <p:cNvSpPr txBox="1"/>
          <p:nvPr/>
        </p:nvSpPr>
        <p:spPr>
          <a:xfrm>
            <a:off x="685800" y="1484280"/>
            <a:ext cx="7772040" cy="4680720"/>
          </a:xfrm>
          <a:prstGeom prst="rect">
            <a:avLst/>
          </a:prstGeom>
          <a:noFill/>
          <a:ln>
            <a:noFill/>
          </a:ln>
        </p:spPr>
        <p:txBody>
          <a:bodyPr>
            <a:noAutofit/>
          </a:bodyPr>
          <a:p>
            <a:pPr marL="609480" indent="-609120">
              <a:lnSpc>
                <a:spcPct val="100000"/>
              </a:lnSpc>
              <a:spcBef>
                <a:spcPts val="561"/>
              </a:spcBef>
            </a:pPr>
            <a:r>
              <a:rPr b="0" lang="en-US" sz="2800" spc="-1" strike="noStrike">
                <a:solidFill>
                  <a:srgbClr val="000000"/>
                </a:solidFill>
                <a:latin typeface="Times New Roman"/>
                <a:cs typeface="Miriam"/>
              </a:rPr>
              <a:t>De Maror-gelden zijn afkomstig van de overheid en de private sector en moeten gescheiden blijven.</a:t>
            </a:r>
            <a:endParaRPr b="0" lang="en-US" sz="2800" spc="-1" strike="noStrike">
              <a:solidFill>
                <a:srgbClr val="000000"/>
              </a:solidFill>
              <a:latin typeface="Times New Roman"/>
            </a:endParaRPr>
          </a:p>
          <a:p>
            <a:pPr marL="609480" indent="-609120">
              <a:lnSpc>
                <a:spcPct val="100000"/>
              </a:lnSpc>
              <a:spcBef>
                <a:spcPts val="641"/>
              </a:spcBef>
              <a:buClr>
                <a:srgbClr val="000000"/>
              </a:buClr>
              <a:buFont typeface="Symbol" charset="2"/>
              <a:buChar char=""/>
            </a:pPr>
            <a:r>
              <a:rPr b="0" lang="en-US" sz="3200" spc="-1" strike="noStrike">
                <a:solidFill>
                  <a:srgbClr val="000000"/>
                </a:solidFill>
                <a:latin typeface="Times New Roman"/>
                <a:cs typeface="Miriam"/>
              </a:rPr>
              <a:t>P</a:t>
            </a:r>
            <a:r>
              <a:rPr b="0" lang="en-US" sz="2800" spc="-1" strike="noStrike">
                <a:solidFill>
                  <a:srgbClr val="000000"/>
                </a:solidFill>
                <a:latin typeface="Times New Roman"/>
                <a:cs typeface="Miriam"/>
              </a:rPr>
              <a:t>ublieke</a:t>
            </a:r>
            <a:r>
              <a:rPr b="0" lang="en-US" sz="3200" spc="-1" strike="noStrike">
                <a:solidFill>
                  <a:srgbClr val="000000"/>
                </a:solidFill>
                <a:latin typeface="Times New Roman"/>
                <a:cs typeface="Miriam"/>
              </a:rPr>
              <a:t> </a:t>
            </a:r>
            <a:r>
              <a:rPr b="0" lang="en-US" sz="2800" spc="-1" strike="noStrike">
                <a:solidFill>
                  <a:srgbClr val="000000"/>
                </a:solidFill>
                <a:latin typeface="Times New Roman"/>
                <a:cs typeface="Miriam"/>
              </a:rPr>
              <a:t>gelden</a:t>
            </a:r>
            <a:r>
              <a:rPr b="0" lang="en-US" sz="3200" spc="-1" strike="noStrike">
                <a:solidFill>
                  <a:srgbClr val="000000"/>
                </a:solidFill>
                <a:latin typeface="Times New Roman"/>
                <a:cs typeface="Miriam"/>
              </a:rPr>
              <a:t> – </a:t>
            </a:r>
            <a:r>
              <a:rPr b="0" lang="en-US" sz="2800" spc="-1" strike="noStrike">
                <a:solidFill>
                  <a:srgbClr val="000000"/>
                </a:solidFill>
                <a:latin typeface="Times New Roman"/>
                <a:cs typeface="Miriam"/>
              </a:rPr>
              <a:t>SMO/SAMO </a:t>
            </a:r>
            <a:r>
              <a:rPr b="0" lang="en-US" sz="1800" spc="-1" strike="noStrike">
                <a:solidFill>
                  <a:srgbClr val="000000"/>
                </a:solidFill>
                <a:latin typeface="Times New Roman"/>
                <a:cs typeface="Miriam"/>
              </a:rPr>
              <a:t>Rijksoverheid</a:t>
            </a:r>
            <a:endParaRPr b="0" lang="en-US" sz="1800" spc="-1" strike="noStrike">
              <a:solidFill>
                <a:srgbClr val="000000"/>
              </a:solidFill>
              <a:latin typeface="Times New Roman"/>
            </a:endParaRPr>
          </a:p>
          <a:p>
            <a:pPr marL="609480" indent="-609120">
              <a:lnSpc>
                <a:spcPct val="100000"/>
              </a:lnSpc>
              <a:spcBef>
                <a:spcPts val="641"/>
              </a:spcBef>
              <a:buClr>
                <a:srgbClr val="000000"/>
              </a:buClr>
              <a:buFont typeface="Symbol" charset="2"/>
              <a:buChar char=""/>
            </a:pPr>
            <a:r>
              <a:rPr b="0" lang="en-US" sz="3200" spc="-1" strike="noStrike">
                <a:solidFill>
                  <a:srgbClr val="000000"/>
                </a:solidFill>
                <a:latin typeface="Times New Roman"/>
                <a:cs typeface="Miriam"/>
              </a:rPr>
              <a:t>P</a:t>
            </a:r>
            <a:r>
              <a:rPr b="0" lang="en-US" sz="2800" spc="-1" strike="noStrike">
                <a:solidFill>
                  <a:srgbClr val="000000"/>
                </a:solidFill>
                <a:latin typeface="Times New Roman"/>
                <a:cs typeface="Miriam"/>
              </a:rPr>
              <a:t>rivate</a:t>
            </a:r>
            <a:r>
              <a:rPr b="0" lang="en-US" sz="3200" spc="-1" strike="noStrike">
                <a:solidFill>
                  <a:srgbClr val="000000"/>
                </a:solidFill>
                <a:latin typeface="Times New Roman"/>
                <a:cs typeface="Miriam"/>
              </a:rPr>
              <a:t> </a:t>
            </a:r>
            <a:r>
              <a:rPr b="0" lang="en-US" sz="2800" spc="-1" strike="noStrike">
                <a:solidFill>
                  <a:srgbClr val="000000"/>
                </a:solidFill>
                <a:latin typeface="Times New Roman"/>
                <a:cs typeface="Miriam"/>
              </a:rPr>
              <a:t>gelden – SIM </a:t>
            </a:r>
            <a:r>
              <a:rPr b="0" lang="en-US" sz="1800" spc="-1" strike="noStrike">
                <a:solidFill>
                  <a:srgbClr val="000000"/>
                </a:solidFill>
                <a:latin typeface="Times New Roman"/>
                <a:cs typeface="Miriam"/>
              </a:rPr>
              <a:t>Verzekeraars, Banken en EffectenBeurs</a:t>
            </a:r>
            <a:endParaRPr b="0" lang="en-US" sz="1800" spc="-1" strike="noStrike">
              <a:solidFill>
                <a:srgbClr val="000000"/>
              </a:solidFill>
              <a:latin typeface="Times New Roman"/>
            </a:endParaRPr>
          </a:p>
          <a:p>
            <a:pPr marL="609480" indent="-609120">
              <a:lnSpc>
                <a:spcPct val="100000"/>
              </a:lnSpc>
              <a:spcBef>
                <a:spcPts val="641"/>
              </a:spcBef>
            </a:pPr>
            <a:endParaRPr b="0" lang="en-US" sz="1800" spc="-1" strike="noStrike">
              <a:solidFill>
                <a:srgbClr val="000000"/>
              </a:solidFill>
              <a:latin typeface="Times New Roman"/>
            </a:endParaRPr>
          </a:p>
          <a:p>
            <a:pPr marL="609480" indent="-609120">
              <a:lnSpc>
                <a:spcPct val="100000"/>
              </a:lnSpc>
              <a:spcBef>
                <a:spcPts val="561"/>
              </a:spcBef>
            </a:pPr>
            <a:r>
              <a:rPr b="0" lang="en-US" sz="2800" spc="-1" strike="noStrike">
                <a:solidFill>
                  <a:srgbClr val="000000"/>
                </a:solidFill>
                <a:latin typeface="Times New Roman"/>
                <a:cs typeface="Miriam"/>
              </a:rPr>
              <a:t>Verdeling Maror-gelden:</a:t>
            </a:r>
            <a:endParaRPr b="0" lang="en-US" sz="2800" spc="-1" strike="noStrike">
              <a:solidFill>
                <a:srgbClr val="000000"/>
              </a:solidFill>
              <a:latin typeface="Times New Roman"/>
            </a:endParaRPr>
          </a:p>
          <a:p>
            <a:pPr marL="609480" indent="-609120">
              <a:lnSpc>
                <a:spcPct val="100000"/>
              </a:lnSpc>
              <a:spcBef>
                <a:spcPts val="641"/>
              </a:spcBef>
              <a:buClr>
                <a:srgbClr val="000000"/>
              </a:buClr>
              <a:buFont typeface="Symbol" charset="2"/>
              <a:buChar char=""/>
            </a:pPr>
            <a:r>
              <a:rPr b="0" lang="en-US" sz="3200" spc="-1" strike="noStrike">
                <a:solidFill>
                  <a:srgbClr val="000000"/>
                </a:solidFill>
                <a:latin typeface="Times New Roman"/>
                <a:cs typeface="Miriam"/>
              </a:rPr>
              <a:t>I</a:t>
            </a:r>
            <a:r>
              <a:rPr b="0" lang="en-US" sz="2800" spc="-1" strike="noStrike">
                <a:solidFill>
                  <a:srgbClr val="000000"/>
                </a:solidFill>
                <a:latin typeface="Times New Roman"/>
                <a:cs typeface="Miriam"/>
              </a:rPr>
              <a:t>ndividuele uitkeringen (personen):</a:t>
            </a:r>
            <a:r>
              <a:rPr b="0" lang="en-US" sz="3200" spc="-1" strike="noStrike">
                <a:solidFill>
                  <a:srgbClr val="000000"/>
                </a:solidFill>
                <a:latin typeface="Times New Roman"/>
                <a:cs typeface="Miriam"/>
              </a:rPr>
              <a:t> </a:t>
            </a:r>
            <a:r>
              <a:rPr b="0" lang="en-US" sz="2800" spc="-1" strike="noStrike">
                <a:solidFill>
                  <a:srgbClr val="000000"/>
                </a:solidFill>
                <a:latin typeface="Times New Roman"/>
                <a:cs typeface="Miriam"/>
              </a:rPr>
              <a:t>80%</a:t>
            </a:r>
            <a:endParaRPr b="0" lang="en-US" sz="2800" spc="-1" strike="noStrike">
              <a:solidFill>
                <a:srgbClr val="000000"/>
              </a:solidFill>
              <a:latin typeface="Times New Roman"/>
            </a:endParaRPr>
          </a:p>
          <a:p>
            <a:pPr marL="609480" indent="-609120">
              <a:lnSpc>
                <a:spcPct val="100000"/>
              </a:lnSpc>
              <a:spcBef>
                <a:spcPts val="641"/>
              </a:spcBef>
              <a:buClr>
                <a:srgbClr val="000000"/>
              </a:buClr>
              <a:buFont typeface="Symbol" charset="2"/>
              <a:buChar char=""/>
            </a:pPr>
            <a:r>
              <a:rPr b="0" lang="en-US" sz="3200" spc="-1" strike="noStrike">
                <a:solidFill>
                  <a:srgbClr val="000000"/>
                </a:solidFill>
                <a:latin typeface="Times New Roman"/>
                <a:cs typeface="Miriam"/>
              </a:rPr>
              <a:t>U</a:t>
            </a:r>
            <a:r>
              <a:rPr b="0" lang="en-US" sz="2800" spc="-1" strike="noStrike">
                <a:solidFill>
                  <a:srgbClr val="000000"/>
                </a:solidFill>
                <a:latin typeface="Times New Roman"/>
                <a:cs typeface="Miriam"/>
              </a:rPr>
              <a:t>itkeringen</a:t>
            </a:r>
            <a:r>
              <a:rPr b="0" lang="en-US" sz="3200" spc="-1" strike="noStrike">
                <a:solidFill>
                  <a:srgbClr val="000000"/>
                </a:solidFill>
                <a:latin typeface="Times New Roman"/>
                <a:cs typeface="Miriam"/>
              </a:rPr>
              <a:t> </a:t>
            </a:r>
            <a:r>
              <a:rPr b="0" lang="en-US" sz="2800" spc="-1" strike="noStrike">
                <a:solidFill>
                  <a:srgbClr val="000000"/>
                </a:solidFill>
                <a:latin typeface="Times New Roman"/>
                <a:cs typeface="Miriam"/>
              </a:rPr>
              <a:t>aan collectieve doelen: 20</a:t>
            </a:r>
            <a:endParaRPr b="0" lang="en-US" sz="2800" spc="-1" strike="noStrike">
              <a:solidFill>
                <a:srgbClr val="000000"/>
              </a:solidFill>
              <a:latin typeface="Times New Roman"/>
            </a:endParaRPr>
          </a:p>
        </p:txBody>
      </p:sp>
    </p:spTree>
  </p:cSld>
  <mc:AlternateContent>
    <mc:Choice Requires="p14">
      <p:transition spd="slow" p14:dur="2000"/>
    </mc:Choice>
    <mc:Fallback>
      <p:transition spd="slow"/>
    </mc:Fallback>
  </mc:AlternateContent>
  <p:timing>
    <p:tnLst>
      <p:par>
        <p:cTn id="72" dur="indefinite" restart="never" nodeType="tmRoot">
          <p:childTnLst>
            <p:seq>
              <p:cTn id="73" dur="indefinite" nodeType="mainSeq">
                <p:childTnLst>
                  <p:par>
                    <p:cTn id="74" nodeType="clickEffect" fill="hold">
                      <p:stCondLst>
                        <p:cond delay="indefinite"/>
                      </p:stCondLst>
                      <p:childTnLst>
                        <p:par>
                          <p:cTn id="75" nodeType="withEffect" fill="hold">
                            <p:stCondLst>
                              <p:cond delay="0"/>
                            </p:stCondLst>
                            <p:childTnLst>
                              <p:par>
                                <p:cTn id="76" nodeType="clickEffect" fill="hold" presetClass="entr" presetID="16" presetSubtype="37">
                                  <p:stCondLst>
                                    <p:cond delay="0"/>
                                  </p:stCondLst>
                                  <p:childTnLst>
                                    <p:set>
                                      <p:cBhvr>
                                        <p:cTn id="77" dur="1" fill="hold">
                                          <p:stCondLst>
                                            <p:cond delay="0"/>
                                          </p:stCondLst>
                                        </p:cTn>
                                        <p:tgtEl>
                                          <p:spTgt spid="197">
                                            <p:txEl>
                                              <p:pRg st="0" end="0"/>
                                            </p:txEl>
                                          </p:spTgt>
                                        </p:tgtEl>
                                        <p:attrNameLst>
                                          <p:attrName>style.visibility</p:attrName>
                                        </p:attrNameLst>
                                      </p:cBhvr>
                                      <p:to>
                                        <p:strVal val="visible"/>
                                      </p:to>
                                    </p:set>
                                    <p:animEffect filter="barn(outVertical)" transition="in">
                                      <p:cBhvr additive="repl">
                                        <p:cTn id="78" dur="500"/>
                                        <p:tgtEl>
                                          <p:spTgt spid="197">
                                            <p:txEl>
                                              <p:pRg st="0" end="0"/>
                                            </p:txEl>
                                          </p:spTgt>
                                        </p:tgtEl>
                                      </p:cBhvr>
                                    </p:animEffect>
                                  </p:childTnLst>
                                </p:cTn>
                              </p:par>
                            </p:childTnLst>
                          </p:cTn>
                        </p:par>
                      </p:childTnLst>
                    </p:cTn>
                  </p:par>
                  <p:par>
                    <p:cTn id="79" nodeType="clickEffect" fill="hold">
                      <p:stCondLst>
                        <p:cond delay="indefinite"/>
                      </p:stCondLst>
                      <p:childTnLst>
                        <p:par>
                          <p:cTn id="80" nodeType="withEffect" fill="hold">
                            <p:stCondLst>
                              <p:cond delay="0"/>
                            </p:stCondLst>
                            <p:childTnLst>
                              <p:par>
                                <p:cTn id="81" nodeType="clickEffect" fill="hold" presetClass="entr" presetID="16" presetSubtype="37">
                                  <p:stCondLst>
                                    <p:cond delay="0"/>
                                  </p:stCondLst>
                                  <p:childTnLst>
                                    <p:set>
                                      <p:cBhvr>
                                        <p:cTn id="82" dur="1" fill="hold">
                                          <p:stCondLst>
                                            <p:cond delay="0"/>
                                          </p:stCondLst>
                                        </p:cTn>
                                        <p:tgtEl>
                                          <p:spTgt spid="197">
                                            <p:txEl>
                                              <p:pRg st="1" end="1"/>
                                            </p:txEl>
                                          </p:spTgt>
                                        </p:tgtEl>
                                        <p:attrNameLst>
                                          <p:attrName>style.visibility</p:attrName>
                                        </p:attrNameLst>
                                      </p:cBhvr>
                                      <p:to>
                                        <p:strVal val="visible"/>
                                      </p:to>
                                    </p:set>
                                    <p:animEffect filter="barn(outVertical)" transition="in">
                                      <p:cBhvr additive="repl">
                                        <p:cTn id="83" dur="500"/>
                                        <p:tgtEl>
                                          <p:spTgt spid="197">
                                            <p:txEl>
                                              <p:pRg st="1" end="1"/>
                                            </p:txEl>
                                          </p:spTgt>
                                        </p:tgtEl>
                                      </p:cBhvr>
                                    </p:animEffect>
                                  </p:childTnLst>
                                </p:cTn>
                              </p:par>
                            </p:childTnLst>
                          </p:cTn>
                        </p:par>
                      </p:childTnLst>
                    </p:cTn>
                  </p:par>
                  <p:par>
                    <p:cTn id="84" nodeType="clickEffect" fill="hold">
                      <p:stCondLst>
                        <p:cond delay="indefinite"/>
                      </p:stCondLst>
                      <p:childTnLst>
                        <p:par>
                          <p:cTn id="85" nodeType="withEffect" fill="hold">
                            <p:stCondLst>
                              <p:cond delay="0"/>
                            </p:stCondLst>
                            <p:childTnLst>
                              <p:par>
                                <p:cTn id="86" nodeType="clickEffect" fill="hold" presetClass="entr" presetID="16" presetSubtype="37">
                                  <p:stCondLst>
                                    <p:cond delay="0"/>
                                  </p:stCondLst>
                                  <p:childTnLst>
                                    <p:set>
                                      <p:cBhvr>
                                        <p:cTn id="87" dur="1" fill="hold">
                                          <p:stCondLst>
                                            <p:cond delay="0"/>
                                          </p:stCondLst>
                                        </p:cTn>
                                        <p:tgtEl>
                                          <p:spTgt spid="197">
                                            <p:txEl>
                                              <p:pRg st="2" end="2"/>
                                            </p:txEl>
                                          </p:spTgt>
                                        </p:tgtEl>
                                        <p:attrNameLst>
                                          <p:attrName>style.visibility</p:attrName>
                                        </p:attrNameLst>
                                      </p:cBhvr>
                                      <p:to>
                                        <p:strVal val="visible"/>
                                      </p:to>
                                    </p:set>
                                    <p:animEffect filter="barn(outVertical)" transition="in">
                                      <p:cBhvr additive="repl">
                                        <p:cTn id="88" dur="500"/>
                                        <p:tgtEl>
                                          <p:spTgt spid="197">
                                            <p:txEl>
                                              <p:pRg st="2" end="2"/>
                                            </p:txEl>
                                          </p:spTgt>
                                        </p:tgtEl>
                                      </p:cBhvr>
                                    </p:animEffect>
                                  </p:childTnLst>
                                </p:cTn>
                              </p:par>
                            </p:childTnLst>
                          </p:cTn>
                        </p:par>
                      </p:childTnLst>
                    </p:cTn>
                  </p:par>
                  <p:par>
                    <p:cTn id="89" nodeType="clickEffect" fill="hold">
                      <p:stCondLst>
                        <p:cond delay="indefinite"/>
                      </p:stCondLst>
                      <p:childTnLst>
                        <p:par>
                          <p:cTn id="90" nodeType="withEffect" fill="hold">
                            <p:stCondLst>
                              <p:cond delay="0"/>
                            </p:stCondLst>
                            <p:childTnLst>
                              <p:par>
                                <p:cTn id="91" nodeType="clickEffect" fill="hold" presetClass="entr" presetID="16" presetSubtype="37">
                                  <p:stCondLst>
                                    <p:cond delay="0"/>
                                  </p:stCondLst>
                                  <p:childTnLst>
                                    <p:set>
                                      <p:cBhvr>
                                        <p:cTn id="92" dur="1" fill="hold">
                                          <p:stCondLst>
                                            <p:cond delay="0"/>
                                          </p:stCondLst>
                                        </p:cTn>
                                        <p:tgtEl>
                                          <p:spTgt spid="197">
                                            <p:txEl>
                                              <p:pRg st="4" end="4"/>
                                            </p:txEl>
                                          </p:spTgt>
                                        </p:tgtEl>
                                        <p:attrNameLst>
                                          <p:attrName>style.visibility</p:attrName>
                                        </p:attrNameLst>
                                      </p:cBhvr>
                                      <p:to>
                                        <p:strVal val="visible"/>
                                      </p:to>
                                    </p:set>
                                    <p:animEffect filter="barn(outVertical)" transition="in">
                                      <p:cBhvr additive="repl">
                                        <p:cTn id="93" dur="500"/>
                                        <p:tgtEl>
                                          <p:spTgt spid="197">
                                            <p:txEl>
                                              <p:pRg st="4" end="4"/>
                                            </p:txEl>
                                          </p:spTgt>
                                        </p:tgtEl>
                                      </p:cBhvr>
                                    </p:animEffect>
                                  </p:childTnLst>
                                </p:cTn>
                              </p:par>
                            </p:childTnLst>
                          </p:cTn>
                        </p:par>
                      </p:childTnLst>
                    </p:cTn>
                  </p:par>
                  <p:par>
                    <p:cTn id="94" nodeType="clickEffect" fill="hold">
                      <p:stCondLst>
                        <p:cond delay="indefinite"/>
                      </p:stCondLst>
                      <p:childTnLst>
                        <p:par>
                          <p:cTn id="95" nodeType="withEffect" fill="hold">
                            <p:stCondLst>
                              <p:cond delay="0"/>
                            </p:stCondLst>
                            <p:childTnLst>
                              <p:par>
                                <p:cTn id="96" nodeType="clickEffect" fill="hold" presetClass="entr" presetID="16" presetSubtype="37">
                                  <p:stCondLst>
                                    <p:cond delay="0"/>
                                  </p:stCondLst>
                                  <p:childTnLst>
                                    <p:set>
                                      <p:cBhvr>
                                        <p:cTn id="97" dur="1" fill="hold">
                                          <p:stCondLst>
                                            <p:cond delay="0"/>
                                          </p:stCondLst>
                                        </p:cTn>
                                        <p:tgtEl>
                                          <p:spTgt spid="197">
                                            <p:txEl>
                                              <p:pRg st="5" end="5"/>
                                            </p:txEl>
                                          </p:spTgt>
                                        </p:tgtEl>
                                        <p:attrNameLst>
                                          <p:attrName>style.visibility</p:attrName>
                                        </p:attrNameLst>
                                      </p:cBhvr>
                                      <p:to>
                                        <p:strVal val="visible"/>
                                      </p:to>
                                    </p:set>
                                    <p:animEffect filter="barn(outVertical)" transition="in">
                                      <p:cBhvr additive="repl">
                                        <p:cTn id="98" dur="500"/>
                                        <p:tgtEl>
                                          <p:spTgt spid="197">
                                            <p:txEl>
                                              <p:pRg st="5" end="5"/>
                                            </p:txEl>
                                          </p:spTgt>
                                        </p:tgtEl>
                                      </p:cBhvr>
                                    </p:animEffect>
                                  </p:childTnLst>
                                </p:cTn>
                              </p:par>
                            </p:childTnLst>
                          </p:cTn>
                        </p:par>
                      </p:childTnLst>
                    </p:cTn>
                  </p:par>
                  <p:par>
                    <p:cTn id="99" nodeType="clickEffect" fill="hold">
                      <p:stCondLst>
                        <p:cond delay="indefinite"/>
                      </p:stCondLst>
                      <p:childTnLst>
                        <p:par>
                          <p:cTn id="100" nodeType="withEffect" fill="hold">
                            <p:stCondLst>
                              <p:cond delay="0"/>
                            </p:stCondLst>
                            <p:childTnLst>
                              <p:par>
                                <p:cTn id="101" nodeType="clickEffect" fill="hold" presetClass="entr" presetID="16" presetSubtype="37">
                                  <p:stCondLst>
                                    <p:cond delay="0"/>
                                  </p:stCondLst>
                                  <p:childTnLst>
                                    <p:set>
                                      <p:cBhvr>
                                        <p:cTn id="102" dur="1" fill="hold">
                                          <p:stCondLst>
                                            <p:cond delay="0"/>
                                          </p:stCondLst>
                                        </p:cTn>
                                        <p:tgtEl>
                                          <p:spTgt spid="197">
                                            <p:txEl>
                                              <p:pRg st="6" end="6"/>
                                            </p:txEl>
                                          </p:spTgt>
                                        </p:tgtEl>
                                        <p:attrNameLst>
                                          <p:attrName>style.visibility</p:attrName>
                                        </p:attrNameLst>
                                      </p:cBhvr>
                                      <p:to>
                                        <p:strVal val="visible"/>
                                      </p:to>
                                    </p:set>
                                    <p:animEffect filter="barn(outVertical)" transition="in">
                                      <p:cBhvr additive="repl">
                                        <p:cTn id="103" dur="500"/>
                                        <p:tgtEl>
                                          <p:spTgt spid="197">
                                            <p:txEl>
                                              <p:pRg st="6" end="6"/>
                                            </p:txEl>
                                          </p:spTgt>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8" name="TextShape 1"/>
          <p:cNvSpPr txBox="1"/>
          <p:nvPr/>
        </p:nvSpPr>
        <p:spPr>
          <a:xfrm>
            <a:off x="3124080" y="6248520"/>
            <a:ext cx="2895120" cy="456840"/>
          </a:xfrm>
          <a:prstGeom prst="rect">
            <a:avLst/>
          </a:prstGeom>
          <a:noFill/>
          <a:ln>
            <a:noFill/>
          </a:ln>
        </p:spPr>
        <p:txBody>
          <a:bodyPr>
            <a:noAutofit/>
          </a:bodyPr>
          <a:p>
            <a:pPr algn="ctr">
              <a:lnSpc>
                <a:spcPct val="100000"/>
              </a:lnSpc>
            </a:pPr>
            <a:r>
              <a:rPr b="0" lang="en-US" sz="1400" spc="-1" strike="noStrike">
                <a:solidFill>
                  <a:srgbClr val="000000"/>
                </a:solidFill>
                <a:latin typeface="Times New Roman"/>
                <a:cs typeface="Times New Roman"/>
              </a:rPr>
              <a:t>€</a:t>
            </a:r>
            <a:r>
              <a:rPr b="0" lang="en-US" sz="1400" spc="-1" strike="noStrike">
                <a:solidFill>
                  <a:srgbClr val="000000"/>
                </a:solidFill>
                <a:latin typeface="Times New Roman"/>
                <a:cs typeface="Times New Roman"/>
              </a:rPr>
              <a:t>1=2,203 gulden</a:t>
            </a:r>
            <a:endParaRPr b="0" lang="en-US" sz="1400" spc="-1" strike="noStrike">
              <a:latin typeface="Times New Roman"/>
            </a:endParaRPr>
          </a:p>
        </p:txBody>
      </p:sp>
      <p:sp>
        <p:nvSpPr>
          <p:cNvPr id="199" name="TextShape 2"/>
          <p:cNvSpPr txBox="1"/>
          <p:nvPr/>
        </p:nvSpPr>
        <p:spPr>
          <a:xfrm>
            <a:off x="6553080" y="6248520"/>
            <a:ext cx="1904760" cy="456840"/>
          </a:xfrm>
          <a:prstGeom prst="rect">
            <a:avLst/>
          </a:prstGeom>
          <a:noFill/>
          <a:ln>
            <a:noFill/>
          </a:ln>
        </p:spPr>
        <p:txBody>
          <a:bodyPr>
            <a:noAutofit/>
          </a:bodyPr>
          <a:p>
            <a:pPr algn="r">
              <a:lnSpc>
                <a:spcPct val="100000"/>
              </a:lnSpc>
            </a:pPr>
            <a:fld id="{CD38D872-AD5F-4988-BD29-34E0C6059262}" type="slidenum">
              <a:rPr b="0" lang="en-US" sz="1400" spc="-1" strike="noStrike">
                <a:solidFill>
                  <a:srgbClr val="000000"/>
                </a:solidFill>
                <a:latin typeface="Times New Roman"/>
                <a:cs typeface="Times New Roman"/>
              </a:rPr>
              <a:t>&lt;number&gt;</a:t>
            </a:fld>
            <a:endParaRPr b="0" lang="en-US" sz="1400" spc="-1" strike="noStrike">
              <a:latin typeface="Times New Roman"/>
            </a:endParaRPr>
          </a:p>
        </p:txBody>
      </p:sp>
      <p:sp>
        <p:nvSpPr>
          <p:cNvPr id="200" name="CustomShape 3"/>
          <p:cNvSpPr/>
          <p:nvPr/>
        </p:nvSpPr>
        <p:spPr>
          <a:xfrm>
            <a:off x="0" y="0"/>
            <a:ext cx="9143640" cy="1071000"/>
          </a:xfrm>
          <a:prstGeom prst="rect">
            <a:avLst/>
          </a:prstGeom>
          <a:noFill/>
          <a:ln>
            <a:noFill/>
          </a:ln>
        </p:spPr>
        <p:style>
          <a:lnRef idx="0"/>
          <a:fillRef idx="0"/>
          <a:effectRef idx="0"/>
          <a:fontRef idx="minor"/>
        </p:style>
        <p:txBody>
          <a:bodyPr lIns="90000" rIns="90000" tIns="45000" bIns="45000">
            <a:spAutoFit/>
          </a:bodyPr>
          <a:p>
            <a:pPr algn="ctr">
              <a:lnSpc>
                <a:spcPct val="100000"/>
              </a:lnSpc>
              <a:spcBef>
                <a:spcPts val="1800"/>
              </a:spcBef>
            </a:pPr>
            <a:r>
              <a:rPr b="1" lang="en-US" sz="3600" spc="-1" strike="noStrike">
                <a:solidFill>
                  <a:srgbClr val="0000ff"/>
                </a:solidFill>
                <a:latin typeface="Times New Roman"/>
                <a:cs typeface="Times New Roman"/>
              </a:rPr>
              <a:t>Totale Gelden WO II Tegoeden – in € miljoen</a:t>
            </a:r>
            <a:endParaRPr b="0" lang="en-US" sz="3600" spc="-1" strike="noStrike">
              <a:latin typeface="Arial"/>
            </a:endParaRPr>
          </a:p>
          <a:p>
            <a:pPr algn="ctr">
              <a:lnSpc>
                <a:spcPct val="100000"/>
              </a:lnSpc>
              <a:spcBef>
                <a:spcPts val="1001"/>
              </a:spcBef>
            </a:pPr>
            <a:r>
              <a:rPr b="1" lang="en-US" sz="2000" spc="-1" strike="noStrike">
                <a:solidFill>
                  <a:srgbClr val="0000ff"/>
                </a:solidFill>
                <a:latin typeface="Times New Roman"/>
                <a:cs typeface="Times New Roman"/>
              </a:rPr>
              <a:t>December 2000</a:t>
            </a:r>
            <a:endParaRPr b="0" lang="en-US" sz="2000" spc="-1" strike="noStrike">
              <a:latin typeface="Arial"/>
            </a:endParaRPr>
          </a:p>
        </p:txBody>
      </p:sp>
      <p:sp>
        <p:nvSpPr>
          <p:cNvPr id="201" name="CustomShape 4"/>
          <p:cNvSpPr/>
          <p:nvPr/>
        </p:nvSpPr>
        <p:spPr>
          <a:xfrm>
            <a:off x="152280" y="1295280"/>
            <a:ext cx="3733560" cy="2209320"/>
          </a:xfrm>
          <a:prstGeom prst="rect">
            <a:avLst/>
          </a:prstGeom>
          <a:gradFill rotWithShape="0">
            <a:gsLst>
              <a:gs pos="0">
                <a:srgbClr val="33ccff"/>
              </a:gs>
              <a:gs pos="100000">
                <a:srgbClr val="ccffff"/>
              </a:gs>
            </a:gsLst>
            <a:path path="rect"/>
          </a:gradFill>
          <a:ln w="38160">
            <a:solidFill>
              <a:srgbClr val="333399"/>
            </a:solidFill>
            <a:miter/>
          </a:ln>
        </p:spPr>
        <p:style>
          <a:lnRef idx="0"/>
          <a:fillRef idx="0"/>
          <a:effectRef idx="0"/>
          <a:fontRef idx="minor"/>
        </p:style>
        <p:txBody>
          <a:bodyPr wrap="none" lIns="90000" rIns="90000" tIns="45000" bIns="45000" anchor="ctr">
            <a:noAutofit/>
          </a:bodyPr>
          <a:p>
            <a:pPr algn="ctr">
              <a:lnSpc>
                <a:spcPct val="100000"/>
              </a:lnSpc>
              <a:spcBef>
                <a:spcPts val="1400"/>
              </a:spcBef>
            </a:pPr>
            <a:endParaRPr b="0" lang="en-US" sz="1800" spc="-1" strike="noStrike">
              <a:latin typeface="Arial"/>
            </a:endParaRPr>
          </a:p>
          <a:p>
            <a:pPr algn="ctr">
              <a:lnSpc>
                <a:spcPct val="100000"/>
              </a:lnSpc>
              <a:spcBef>
                <a:spcPts val="1400"/>
              </a:spcBef>
            </a:pPr>
            <a:r>
              <a:rPr b="1" lang="en-US" sz="2800" spc="-1" strike="noStrike">
                <a:solidFill>
                  <a:srgbClr val="000000"/>
                </a:solidFill>
                <a:latin typeface="Times New Roman"/>
                <a:cs typeface="Times New Roman"/>
              </a:rPr>
              <a:t>Publieke Gelden</a:t>
            </a:r>
            <a:endParaRPr b="0" lang="en-US" sz="2800" spc="-1" strike="noStrike">
              <a:latin typeface="Arial"/>
            </a:endParaRPr>
          </a:p>
          <a:p>
            <a:pPr algn="ctr">
              <a:lnSpc>
                <a:spcPct val="100000"/>
              </a:lnSpc>
              <a:spcBef>
                <a:spcPts val="1400"/>
              </a:spcBef>
            </a:pPr>
            <a:r>
              <a:rPr b="0" lang="en-US" sz="2800" spc="-1" strike="noStrike">
                <a:solidFill>
                  <a:srgbClr val="000000"/>
                </a:solidFill>
                <a:latin typeface="Times New Roman"/>
                <a:cs typeface="Times New Roman"/>
              </a:rPr>
              <a:t>Ministerie van Financien</a:t>
            </a:r>
            <a:endParaRPr b="0" lang="en-US" sz="2800" spc="-1" strike="noStrike">
              <a:latin typeface="Arial"/>
            </a:endParaRPr>
          </a:p>
          <a:p>
            <a:pPr algn="ctr">
              <a:lnSpc>
                <a:spcPct val="100000"/>
              </a:lnSpc>
              <a:spcBef>
                <a:spcPts val="1400"/>
              </a:spcBef>
            </a:pPr>
            <a:r>
              <a:rPr b="0" lang="en-US" sz="2800" spc="-1" strike="noStrike">
                <a:solidFill>
                  <a:srgbClr val="000000"/>
                </a:solidFill>
                <a:latin typeface="Times New Roman"/>
                <a:cs typeface="Times New Roman"/>
              </a:rPr>
              <a:t>€</a:t>
            </a:r>
            <a:r>
              <a:rPr b="0" lang="en-US" sz="2800" spc="-1" strike="noStrike">
                <a:solidFill>
                  <a:srgbClr val="000000"/>
                </a:solidFill>
                <a:latin typeface="Times New Roman"/>
                <a:cs typeface="Times New Roman"/>
              </a:rPr>
              <a:t>181,6</a:t>
            </a:r>
            <a:endParaRPr b="0" lang="en-US" sz="2800" spc="-1" strike="noStrike">
              <a:latin typeface="Arial"/>
            </a:endParaRPr>
          </a:p>
          <a:p>
            <a:pPr algn="ctr">
              <a:lnSpc>
                <a:spcPct val="100000"/>
              </a:lnSpc>
            </a:pPr>
            <a:endParaRPr b="0" lang="en-US" sz="2800" spc="-1" strike="noStrike">
              <a:latin typeface="Arial"/>
            </a:endParaRPr>
          </a:p>
        </p:txBody>
      </p:sp>
      <p:grpSp>
        <p:nvGrpSpPr>
          <p:cNvPr id="202" name="Group 5"/>
          <p:cNvGrpSpPr/>
          <p:nvPr/>
        </p:nvGrpSpPr>
        <p:grpSpPr>
          <a:xfrm>
            <a:off x="4038480" y="1295280"/>
            <a:ext cx="4952520" cy="2209680"/>
            <a:chOff x="4038480" y="1295280"/>
            <a:chExt cx="4952520" cy="2209680"/>
          </a:xfrm>
        </p:grpSpPr>
        <p:sp>
          <p:nvSpPr>
            <p:cNvPr id="203" name="CustomShape 6"/>
            <p:cNvSpPr/>
            <p:nvPr/>
          </p:nvSpPr>
          <p:spPr>
            <a:xfrm>
              <a:off x="4038480" y="1805760"/>
              <a:ext cx="4952520" cy="1699200"/>
            </a:xfrm>
            <a:prstGeom prst="rect">
              <a:avLst/>
            </a:prstGeom>
            <a:gradFill rotWithShape="0">
              <a:gsLst>
                <a:gs pos="0">
                  <a:srgbClr val="ff9933"/>
                </a:gs>
                <a:gs pos="100000">
                  <a:srgbClr val="ffff99"/>
                </a:gs>
              </a:gsLst>
              <a:path path="rect"/>
            </a:gradFill>
            <a:ln w="38160">
              <a:solidFill>
                <a:srgbClr val="ff9900"/>
              </a:solidFill>
              <a:miter/>
            </a:ln>
          </p:spPr>
          <p:style>
            <a:lnRef idx="0"/>
            <a:fillRef idx="0"/>
            <a:effectRef idx="0"/>
            <a:fontRef idx="minor"/>
          </p:style>
          <p:txBody>
            <a:bodyPr wrap="none" lIns="90000" rIns="90000" tIns="45000" bIns="45000" anchor="ctr">
              <a:noAutofit/>
            </a:bodyPr>
            <a:p>
              <a:pPr algn="ctr">
                <a:lnSpc>
                  <a:spcPct val="100000"/>
                </a:lnSpc>
              </a:pPr>
              <a:r>
                <a:rPr b="0" lang="en-US" sz="2800" spc="-1" strike="noStrike">
                  <a:solidFill>
                    <a:srgbClr val="000000"/>
                  </a:solidFill>
                  <a:latin typeface="Times New Roman"/>
                  <a:cs typeface="Times New Roman"/>
                </a:rPr>
                <a:t>Banken      Effecten-      Verzeke-</a:t>
              </a:r>
              <a:endParaRPr b="0" lang="en-US" sz="2800" spc="-1" strike="noStrike">
                <a:latin typeface="Arial"/>
              </a:endParaRPr>
            </a:p>
            <a:p>
              <a:pPr algn="ctr">
                <a:lnSpc>
                  <a:spcPct val="100000"/>
                </a:lnSpc>
              </a:pPr>
              <a:r>
                <a:rPr b="0" lang="en-US" sz="2800" spc="-1" strike="noStrike">
                  <a:solidFill>
                    <a:srgbClr val="000000"/>
                  </a:solidFill>
                  <a:latin typeface="Times New Roman"/>
                  <a:cs typeface="Times New Roman"/>
                </a:rPr>
                <a:t>                  </a:t>
              </a:r>
              <a:r>
                <a:rPr b="0" lang="en-US" sz="2800" spc="-1" strike="noStrike">
                  <a:solidFill>
                    <a:srgbClr val="000000"/>
                  </a:solidFill>
                  <a:latin typeface="Times New Roman"/>
                  <a:cs typeface="Times New Roman"/>
                </a:rPr>
                <a:t>Beurs            raars</a:t>
              </a:r>
              <a:endParaRPr b="0" lang="en-US" sz="2800" spc="-1" strike="noStrike">
                <a:latin typeface="Arial"/>
              </a:endParaRPr>
            </a:p>
            <a:p>
              <a:pPr algn="ctr">
                <a:lnSpc>
                  <a:spcPct val="100000"/>
                </a:lnSpc>
              </a:pPr>
              <a:r>
                <a:rPr b="0" lang="en-US" sz="2800" spc="-1" strike="noStrike">
                  <a:solidFill>
                    <a:srgbClr val="000000"/>
                  </a:solidFill>
                  <a:latin typeface="Times New Roman"/>
                  <a:cs typeface="Times New Roman"/>
                </a:rPr>
                <a:t>€</a:t>
              </a:r>
              <a:r>
                <a:rPr b="0" lang="en-US" sz="2800" spc="-1" strike="noStrike">
                  <a:solidFill>
                    <a:srgbClr val="000000"/>
                  </a:solidFill>
                  <a:latin typeface="Times New Roman"/>
                  <a:cs typeface="Times New Roman"/>
                </a:rPr>
                <a:t>22,7         €119,8            €22,7</a:t>
              </a:r>
              <a:endParaRPr b="0" lang="en-US" sz="2800" spc="-1" strike="noStrike">
                <a:latin typeface="Arial"/>
              </a:endParaRPr>
            </a:p>
          </p:txBody>
        </p:sp>
        <p:sp>
          <p:nvSpPr>
            <p:cNvPr id="204" name="Line 7"/>
            <p:cNvSpPr/>
            <p:nvPr/>
          </p:nvSpPr>
          <p:spPr>
            <a:xfrm>
              <a:off x="5396400" y="1805760"/>
              <a:ext cx="0" cy="1699200"/>
            </a:xfrm>
            <a:prstGeom prst="line">
              <a:avLst/>
            </a:prstGeom>
            <a:ln w="38160">
              <a:solidFill>
                <a:srgbClr val="ff9900"/>
              </a:solidFill>
              <a:round/>
            </a:ln>
          </p:spPr>
          <p:style>
            <a:lnRef idx="0"/>
            <a:fillRef idx="0"/>
            <a:effectRef idx="0"/>
            <a:fontRef idx="minor"/>
          </p:style>
        </p:sp>
        <p:sp>
          <p:nvSpPr>
            <p:cNvPr id="205" name="Line 8"/>
            <p:cNvSpPr/>
            <p:nvPr/>
          </p:nvSpPr>
          <p:spPr>
            <a:xfrm>
              <a:off x="7436880" y="1805760"/>
              <a:ext cx="0" cy="1699200"/>
            </a:xfrm>
            <a:prstGeom prst="line">
              <a:avLst/>
            </a:prstGeom>
            <a:ln w="38160">
              <a:solidFill>
                <a:srgbClr val="ff9900"/>
              </a:solidFill>
              <a:round/>
            </a:ln>
          </p:spPr>
          <p:style>
            <a:lnRef idx="0"/>
            <a:fillRef idx="0"/>
            <a:effectRef idx="0"/>
            <a:fontRef idx="minor"/>
          </p:style>
        </p:sp>
        <p:sp>
          <p:nvSpPr>
            <p:cNvPr id="206" name="CustomShape 9"/>
            <p:cNvSpPr/>
            <p:nvPr/>
          </p:nvSpPr>
          <p:spPr>
            <a:xfrm>
              <a:off x="4038480" y="1295280"/>
              <a:ext cx="4952520" cy="510120"/>
            </a:xfrm>
            <a:prstGeom prst="rect">
              <a:avLst/>
            </a:prstGeom>
            <a:gradFill rotWithShape="0">
              <a:gsLst>
                <a:gs pos="0">
                  <a:srgbClr val="ff9933"/>
                </a:gs>
                <a:gs pos="100000">
                  <a:srgbClr val="ffff99"/>
                </a:gs>
              </a:gsLst>
              <a:path path="rect"/>
            </a:gradFill>
            <a:ln w="38160">
              <a:solidFill>
                <a:srgbClr val="ff9900"/>
              </a:solidFill>
              <a:miter/>
            </a:ln>
          </p:spPr>
          <p:style>
            <a:lnRef idx="0"/>
            <a:fillRef idx="0"/>
            <a:effectRef idx="0"/>
            <a:fontRef idx="minor"/>
          </p:style>
          <p:txBody>
            <a:bodyPr wrap="none" lIns="90000" rIns="90000" tIns="45000" bIns="45000" anchor="ctr">
              <a:noAutofit/>
            </a:bodyPr>
            <a:p>
              <a:pPr algn="ctr">
                <a:lnSpc>
                  <a:spcPct val="100000"/>
                </a:lnSpc>
              </a:pPr>
              <a:r>
                <a:rPr b="1" lang="en-US" sz="2800" spc="-1" strike="noStrike">
                  <a:solidFill>
                    <a:srgbClr val="000000"/>
                  </a:solidFill>
                  <a:latin typeface="Times New Roman"/>
                  <a:cs typeface="Times New Roman"/>
                </a:rPr>
                <a:t>Private Gelden</a:t>
              </a:r>
              <a:endParaRPr b="0" lang="en-US" sz="2800" spc="-1" strike="noStrike">
                <a:latin typeface="Arial"/>
              </a:endParaRPr>
            </a:p>
          </p:txBody>
        </p:sp>
      </p:grpSp>
      <p:sp>
        <p:nvSpPr>
          <p:cNvPr id="207" name="CustomShape 10"/>
          <p:cNvSpPr/>
          <p:nvPr/>
        </p:nvSpPr>
        <p:spPr>
          <a:xfrm>
            <a:off x="684360" y="4581360"/>
            <a:ext cx="7848360" cy="1584000"/>
          </a:xfrm>
          <a:prstGeom prst="rect">
            <a:avLst/>
          </a:prstGeom>
          <a:gradFill rotWithShape="0">
            <a:gsLst>
              <a:gs pos="0">
                <a:srgbClr val="ccccff"/>
              </a:gs>
              <a:gs pos="100000">
                <a:srgbClr val="ff7c80"/>
              </a:gs>
            </a:gsLst>
            <a:lin ang="2700000"/>
          </a:gradFill>
          <a:ln w="38160">
            <a:solidFill>
              <a:srgbClr val="ff99cc"/>
            </a:solidFill>
            <a:miter/>
          </a:ln>
        </p:spPr>
        <p:style>
          <a:lnRef idx="0"/>
          <a:fillRef idx="0"/>
          <a:effectRef idx="0"/>
          <a:fontRef idx="minor"/>
        </p:style>
        <p:txBody>
          <a:bodyPr wrap="none" lIns="90000" rIns="90000" tIns="45000" bIns="45000" anchor="ctr">
            <a:noAutofit/>
          </a:bodyPr>
          <a:p>
            <a:pPr algn="ctr">
              <a:lnSpc>
                <a:spcPct val="100000"/>
              </a:lnSpc>
            </a:pPr>
            <a:r>
              <a:rPr b="1" lang="en-US" sz="2800" spc="-1" strike="noStrike">
                <a:solidFill>
                  <a:srgbClr val="000000"/>
                </a:solidFill>
                <a:latin typeface="Times New Roman"/>
                <a:cs typeface="Times New Roman"/>
              </a:rPr>
              <a:t>TOTALE GELDEN WO II TEGOEDEN</a:t>
            </a:r>
            <a:endParaRPr b="0" lang="en-US" sz="2800" spc="-1" strike="noStrike">
              <a:latin typeface="Arial"/>
            </a:endParaRPr>
          </a:p>
          <a:p>
            <a:pPr algn="ctr">
              <a:lnSpc>
                <a:spcPct val="100000"/>
              </a:lnSpc>
            </a:pPr>
            <a:r>
              <a:rPr b="0" lang="en-US" sz="2800" spc="-1" strike="noStrike">
                <a:solidFill>
                  <a:srgbClr val="000000"/>
                </a:solidFill>
                <a:latin typeface="Times New Roman"/>
                <a:cs typeface="Times New Roman"/>
              </a:rPr>
              <a:t>€</a:t>
            </a:r>
            <a:r>
              <a:rPr b="0" lang="en-US" sz="2800" spc="-1" strike="noStrike">
                <a:solidFill>
                  <a:srgbClr val="000000"/>
                </a:solidFill>
                <a:latin typeface="Times New Roman"/>
                <a:cs typeface="Times New Roman"/>
              </a:rPr>
              <a:t>346,8</a:t>
            </a:r>
            <a:endParaRPr b="0" lang="en-US" sz="2800" spc="-1" strike="noStrike">
              <a:latin typeface="Arial"/>
            </a:endParaRPr>
          </a:p>
        </p:txBody>
      </p:sp>
      <p:sp>
        <p:nvSpPr>
          <p:cNvPr id="208" name="Line 11"/>
          <p:cNvSpPr/>
          <p:nvPr/>
        </p:nvSpPr>
        <p:spPr>
          <a:xfrm>
            <a:off x="1523880" y="3504960"/>
            <a:ext cx="0" cy="1067040"/>
          </a:xfrm>
          <a:prstGeom prst="line">
            <a:avLst/>
          </a:prstGeom>
          <a:ln w="22320">
            <a:solidFill>
              <a:schemeClr val="tx1"/>
            </a:solidFill>
            <a:round/>
            <a:tailEnd len="med" type="triangle" w="med"/>
          </a:ln>
        </p:spPr>
        <p:style>
          <a:lnRef idx="0"/>
          <a:fillRef idx="0"/>
          <a:effectRef idx="0"/>
          <a:fontRef idx="minor"/>
        </p:style>
      </p:sp>
      <p:grpSp>
        <p:nvGrpSpPr>
          <p:cNvPr id="209" name="Group 12"/>
          <p:cNvGrpSpPr/>
          <p:nvPr/>
        </p:nvGrpSpPr>
        <p:grpSpPr>
          <a:xfrm>
            <a:off x="5029200" y="3504960"/>
            <a:ext cx="2743200" cy="1067040"/>
            <a:chOff x="5029200" y="3504960"/>
            <a:chExt cx="2743200" cy="1067040"/>
          </a:xfrm>
        </p:grpSpPr>
        <p:sp>
          <p:nvSpPr>
            <p:cNvPr id="210" name="Line 13"/>
            <p:cNvSpPr/>
            <p:nvPr/>
          </p:nvSpPr>
          <p:spPr>
            <a:xfrm>
              <a:off x="5029200" y="3504960"/>
              <a:ext cx="0" cy="1067040"/>
            </a:xfrm>
            <a:prstGeom prst="line">
              <a:avLst/>
            </a:prstGeom>
            <a:ln w="22320">
              <a:solidFill>
                <a:schemeClr val="tx1"/>
              </a:solidFill>
              <a:round/>
              <a:tailEnd len="med" type="triangle" w="med"/>
            </a:ln>
          </p:spPr>
          <p:style>
            <a:lnRef idx="0"/>
            <a:fillRef idx="0"/>
            <a:effectRef idx="0"/>
            <a:fontRef idx="minor"/>
          </p:style>
        </p:sp>
        <p:sp>
          <p:nvSpPr>
            <p:cNvPr id="211" name="Line 14"/>
            <p:cNvSpPr/>
            <p:nvPr/>
          </p:nvSpPr>
          <p:spPr>
            <a:xfrm>
              <a:off x="6324480" y="3504960"/>
              <a:ext cx="0" cy="1067040"/>
            </a:xfrm>
            <a:prstGeom prst="line">
              <a:avLst/>
            </a:prstGeom>
            <a:ln w="22320">
              <a:solidFill>
                <a:schemeClr val="tx1"/>
              </a:solidFill>
              <a:round/>
              <a:tailEnd len="med" type="triangle" w="med"/>
            </a:ln>
          </p:spPr>
          <p:style>
            <a:lnRef idx="0"/>
            <a:fillRef idx="0"/>
            <a:effectRef idx="0"/>
            <a:fontRef idx="minor"/>
          </p:style>
        </p:sp>
        <p:sp>
          <p:nvSpPr>
            <p:cNvPr id="212" name="Line 15"/>
            <p:cNvSpPr/>
            <p:nvPr/>
          </p:nvSpPr>
          <p:spPr>
            <a:xfrm>
              <a:off x="7772400" y="3504960"/>
              <a:ext cx="0" cy="1067040"/>
            </a:xfrm>
            <a:prstGeom prst="line">
              <a:avLst/>
            </a:prstGeom>
            <a:ln w="22320">
              <a:solidFill>
                <a:schemeClr val="tx1"/>
              </a:solidFill>
              <a:round/>
              <a:tailEnd len="med" type="triangle" w="med"/>
            </a:ln>
          </p:spPr>
          <p:style>
            <a:lnRef idx="0"/>
            <a:fillRef idx="0"/>
            <a:effectRef idx="0"/>
            <a:fontRef idx="minor"/>
          </p:style>
        </p:sp>
      </p:grpSp>
    </p:spTree>
  </p:cSld>
  <mc:AlternateContent>
    <mc:Choice Requires="p14">
      <p:transition spd="slow" p14:dur="2000"/>
    </mc:Choice>
    <mc:Fallback>
      <p:transition spd="slow"/>
    </mc:Fallback>
  </mc:AlternateContent>
  <p:timing>
    <p:tnLst>
      <p:par>
        <p:cTn id="104" dur="indefinite" restart="never" nodeType="tmRoot">
          <p:childTnLst>
            <p:seq>
              <p:cTn id="105" dur="indefinite" nodeType="mainSeq">
                <p:childTnLst>
                  <p:par>
                    <p:cTn id="106" nodeType="clickEffect" fill="hold">
                      <p:stCondLst>
                        <p:cond delay="0"/>
                      </p:stCondLst>
                      <p:childTnLst>
                        <p:par>
                          <p:cTn id="107" nodeType="withEffect" fill="hold">
                            <p:stCondLst>
                              <p:cond delay="0"/>
                            </p:stCondLst>
                            <p:childTnLst>
                              <p:par>
                                <p:cTn id="108" nodeType="afterEffect" fill="hold" presetClass="entr" presetID="5" presetSubtype="10">
                                  <p:stCondLst>
                                    <p:cond delay="0"/>
                                  </p:stCondLst>
                                  <p:iterate type="lt">
                                    <p:tmAbs val="1000"/>
                                  </p:iterate>
                                  <p:childTnLst>
                                    <p:set>
                                      <p:cBhvr>
                                        <p:cTn id="109" dur="1" fill="hold">
                                          <p:stCondLst>
                                            <p:cond delay="0"/>
                                          </p:stCondLst>
                                        </p:cTn>
                                        <p:tgtEl>
                                          <p:spTgt spid="200"/>
                                        </p:tgtEl>
                                        <p:attrNameLst>
                                          <p:attrName>style.visibility</p:attrName>
                                        </p:attrNameLst>
                                      </p:cBhvr>
                                      <p:to>
                                        <p:strVal val="visible"/>
                                      </p:to>
                                    </p:set>
                                    <p:animEffect filter="checkerboard(across)" transition="in">
                                      <p:cBhvr additive="repl">
                                        <p:cTn id="110" dur="75"/>
                                        <p:tgtEl>
                                          <p:spTgt spid="200"/>
                                        </p:tgtEl>
                                      </p:cBhvr>
                                    </p:animEffect>
                                  </p:childTnLst>
                                </p:cTn>
                              </p:par>
                            </p:childTnLst>
                          </p:cTn>
                        </p:par>
                        <p:par>
                          <p:cTn id="111" nodeType="afterEffect" fill="hold">
                            <p:stCondLst>
                              <p:cond delay="3525"/>
                            </p:stCondLst>
                            <p:childTnLst>
                              <p:par>
                                <p:cTn id="112" nodeType="afterEffect" fill="hold" presetClass="entr" presetID="9">
                                  <p:stCondLst>
                                    <p:cond delay="2000"/>
                                  </p:stCondLst>
                                  <p:childTnLst>
                                    <p:set>
                                      <p:cBhvr>
                                        <p:cTn id="113" dur="1" fill="hold">
                                          <p:stCondLst>
                                            <p:cond delay="0"/>
                                          </p:stCondLst>
                                        </p:cTn>
                                        <p:tgtEl>
                                          <p:spTgt spid="201"/>
                                        </p:tgtEl>
                                        <p:attrNameLst>
                                          <p:attrName>style.visibility</p:attrName>
                                        </p:attrNameLst>
                                      </p:cBhvr>
                                      <p:to>
                                        <p:strVal val="visible"/>
                                      </p:to>
                                    </p:set>
                                    <p:animEffect filter="dissolve" transition="in">
                                      <p:cBhvr additive="repl">
                                        <p:cTn id="114" dur="500"/>
                                        <p:tgtEl>
                                          <p:spTgt spid="201"/>
                                        </p:tgtEl>
                                      </p:cBhvr>
                                    </p:animEffect>
                                  </p:childTnLst>
                                </p:cTn>
                              </p:par>
                            </p:childTnLst>
                          </p:cTn>
                        </p:par>
                        <p:par>
                          <p:cTn id="115" nodeType="afterEffect" fill="hold">
                            <p:stCondLst>
                              <p:cond delay="6025"/>
                            </p:stCondLst>
                            <p:childTnLst>
                              <p:par>
                                <p:cTn id="116" nodeType="afterEffect" fill="hold" presetClass="entr" presetID="9">
                                  <p:stCondLst>
                                    <p:cond delay="1000"/>
                                  </p:stCondLst>
                                  <p:childTnLst>
                                    <p:set>
                                      <p:cBhvr>
                                        <p:cTn id="117" dur="1" fill="hold">
                                          <p:stCondLst>
                                            <p:cond delay="0"/>
                                          </p:stCondLst>
                                        </p:cTn>
                                        <p:tgtEl>
                                          <p:spTgt spid="202"/>
                                        </p:tgtEl>
                                        <p:attrNameLst>
                                          <p:attrName>style.visibility</p:attrName>
                                        </p:attrNameLst>
                                      </p:cBhvr>
                                      <p:to>
                                        <p:strVal val="visible"/>
                                      </p:to>
                                    </p:set>
                                    <p:animEffect filter="dissolve" transition="in">
                                      <p:cBhvr additive="repl">
                                        <p:cTn id="118" dur="500"/>
                                        <p:tgtEl>
                                          <p:spTgt spid="202"/>
                                        </p:tgtEl>
                                      </p:cBhvr>
                                    </p:animEffect>
                                  </p:childTnLst>
                                </p:cTn>
                              </p:par>
                            </p:childTnLst>
                          </p:cTn>
                        </p:par>
                        <p:par>
                          <p:cTn id="119" nodeType="afterEffect" fill="hold">
                            <p:stCondLst>
                              <p:cond delay="7525"/>
                            </p:stCondLst>
                            <p:childTnLst>
                              <p:par>
                                <p:cTn id="120" nodeType="afterEffect" fill="hold" presetClass="entr" presetID="2" presetSubtype="8">
                                  <p:stCondLst>
                                    <p:cond delay="1000"/>
                                  </p:stCondLst>
                                  <p:childTnLst>
                                    <p:set>
                                      <p:cBhvr>
                                        <p:cTn id="121" dur="1" fill="hold">
                                          <p:stCondLst>
                                            <p:cond delay="0"/>
                                          </p:stCondLst>
                                        </p:cTn>
                                        <p:tgtEl>
                                          <p:spTgt spid="208"/>
                                        </p:tgtEl>
                                        <p:attrNameLst>
                                          <p:attrName>style.visibility</p:attrName>
                                        </p:attrNameLst>
                                      </p:cBhvr>
                                      <p:to>
                                        <p:strVal val="visible"/>
                                      </p:to>
                                    </p:set>
                                    <p:anim calcmode="lin" valueType="num">
                                      <p:cBhvr additive="repl">
                                        <p:cTn id="122" dur="500" fill="hold"/>
                                        <p:tgtEl>
                                          <p:spTgt spid="208"/>
                                        </p:tgtEl>
                                        <p:attrNameLst>
                                          <p:attrName>ppt_x</p:attrName>
                                        </p:attrNameLst>
                                      </p:cBhvr>
                                      <p:tavLst>
                                        <p:tav tm="0">
                                          <p:val>
                                            <p:strVal val="0-#ppt_w/2"/>
                                          </p:val>
                                        </p:tav>
                                        <p:tav tm="100000">
                                          <p:val>
                                            <p:strVal val="#ppt_x"/>
                                          </p:val>
                                        </p:tav>
                                      </p:tavLst>
                                    </p:anim>
                                    <p:anim calcmode="lin" valueType="num">
                                      <p:cBhvr additive="repl">
                                        <p:cTn id="123" dur="500" fill="hold"/>
                                        <p:tgtEl>
                                          <p:spTgt spid="208"/>
                                        </p:tgtEl>
                                        <p:attrNameLst>
                                          <p:attrName>ppt_y</p:attrName>
                                        </p:attrNameLst>
                                      </p:cBhvr>
                                      <p:tavLst>
                                        <p:tav tm="0">
                                          <p:val>
                                            <p:strVal val="#ppt_y"/>
                                          </p:val>
                                        </p:tav>
                                        <p:tav tm="100000">
                                          <p:val>
                                            <p:strVal val="#ppt_y"/>
                                          </p:val>
                                        </p:tav>
                                      </p:tavLst>
                                    </p:anim>
                                  </p:childTnLst>
                                </p:cTn>
                              </p:par>
                            </p:childTnLst>
                          </p:cTn>
                        </p:par>
                        <p:par>
                          <p:cTn id="124" nodeType="afterEffect" fill="hold">
                            <p:stCondLst>
                              <p:cond delay="9025"/>
                            </p:stCondLst>
                            <p:childTnLst>
                              <p:par>
                                <p:cTn id="125" nodeType="afterEffect" fill="hold" presetClass="entr" presetID="2" presetSubtype="2">
                                  <p:stCondLst>
                                    <p:cond delay="1000"/>
                                  </p:stCondLst>
                                  <p:childTnLst>
                                    <p:set>
                                      <p:cBhvr>
                                        <p:cTn id="126" dur="1" fill="hold">
                                          <p:stCondLst>
                                            <p:cond delay="0"/>
                                          </p:stCondLst>
                                        </p:cTn>
                                        <p:tgtEl>
                                          <p:spTgt spid="209"/>
                                        </p:tgtEl>
                                        <p:attrNameLst>
                                          <p:attrName>style.visibility</p:attrName>
                                        </p:attrNameLst>
                                      </p:cBhvr>
                                      <p:to>
                                        <p:strVal val="visible"/>
                                      </p:to>
                                    </p:set>
                                    <p:anim calcmode="lin" valueType="num">
                                      <p:cBhvr additive="repl">
                                        <p:cTn id="127" dur="500" fill="hold"/>
                                        <p:tgtEl>
                                          <p:spTgt spid="209"/>
                                        </p:tgtEl>
                                        <p:attrNameLst>
                                          <p:attrName>ppt_x</p:attrName>
                                        </p:attrNameLst>
                                      </p:cBhvr>
                                      <p:tavLst>
                                        <p:tav tm="0">
                                          <p:val>
                                            <p:strVal val="1+#ppt_w/2"/>
                                          </p:val>
                                        </p:tav>
                                        <p:tav tm="100000">
                                          <p:val>
                                            <p:strVal val="#ppt_x"/>
                                          </p:val>
                                        </p:tav>
                                      </p:tavLst>
                                    </p:anim>
                                    <p:anim calcmode="lin" valueType="num">
                                      <p:cBhvr additive="repl">
                                        <p:cTn id="128" dur="500" fill="hold"/>
                                        <p:tgtEl>
                                          <p:spTgt spid="209"/>
                                        </p:tgtEl>
                                        <p:attrNameLst>
                                          <p:attrName>ppt_y</p:attrName>
                                        </p:attrNameLst>
                                      </p:cBhvr>
                                      <p:tavLst>
                                        <p:tav tm="0">
                                          <p:val>
                                            <p:strVal val="#ppt_y"/>
                                          </p:val>
                                        </p:tav>
                                        <p:tav tm="100000">
                                          <p:val>
                                            <p:strVal val="#ppt_y"/>
                                          </p:val>
                                        </p:tav>
                                      </p:tavLst>
                                    </p:anim>
                                  </p:childTnLst>
                                </p:cTn>
                              </p:par>
                            </p:childTnLst>
                          </p:cTn>
                        </p:par>
                        <p:par>
                          <p:cTn id="129" nodeType="afterEffect" fill="hold">
                            <p:stCondLst>
                              <p:cond delay="10525"/>
                            </p:stCondLst>
                            <p:childTnLst>
                              <p:par>
                                <p:cTn id="130" nodeType="afterEffect" fill="hold" presetClass="entr" presetID="23" presetSubtype="16">
                                  <p:stCondLst>
                                    <p:cond delay="2000"/>
                                  </p:stCondLst>
                                  <p:childTnLst>
                                    <p:set>
                                      <p:cBhvr>
                                        <p:cTn id="131" dur="1" fill="hold">
                                          <p:stCondLst>
                                            <p:cond delay="0"/>
                                          </p:stCondLst>
                                        </p:cTn>
                                        <p:tgtEl>
                                          <p:spTgt spid="207"/>
                                        </p:tgtEl>
                                        <p:attrNameLst>
                                          <p:attrName>style.visibility</p:attrName>
                                        </p:attrNameLst>
                                      </p:cBhvr>
                                      <p:to>
                                        <p:strVal val="visible"/>
                                      </p:to>
                                    </p:set>
                                    <p:anim calcmode="lin" valueType="num">
                                      <p:cBhvr additive="repl">
                                        <p:cTn id="132" dur="500" fill="hold"/>
                                        <p:tgtEl>
                                          <p:spTgt spid="207"/>
                                        </p:tgtEl>
                                        <p:attrNameLst>
                                          <p:attrName>ppt_w</p:attrName>
                                        </p:attrNameLst>
                                      </p:cBhvr>
                                      <p:tavLst>
                                        <p:tav tm="0">
                                          <p:val>
                                            <p:fltVal val="0"/>
                                          </p:val>
                                        </p:tav>
                                        <p:tav tm="100000">
                                          <p:val>
                                            <p:strVal val="#ppt_w"/>
                                          </p:val>
                                        </p:tav>
                                      </p:tavLst>
                                    </p:anim>
                                    <p:anim calcmode="lin" valueType="num">
                                      <p:cBhvr additive="repl">
                                        <p:cTn id="133" dur="500" fill="hold"/>
                                        <p:tgtEl>
                                          <p:spTgt spid="207"/>
                                        </p:tgtEl>
                                        <p:attrNameLst>
                                          <p:attrName>ppt_h</p:attrName>
                                        </p:attrNameLst>
                                      </p:cBhvr>
                                      <p:tavLst>
                                        <p:tav tm="0">
                                          <p:val>
                                            <p:fltVal val="0"/>
                                          </p:val>
                                        </p:tav>
                                        <p:tav tm="100000">
                                          <p:val>
                                            <p:strVal val="#ppt_h"/>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3" name="TextShape 1"/>
          <p:cNvSpPr txBox="1"/>
          <p:nvPr/>
        </p:nvSpPr>
        <p:spPr>
          <a:xfrm>
            <a:off x="3124080" y="6248520"/>
            <a:ext cx="2895120" cy="456840"/>
          </a:xfrm>
          <a:prstGeom prst="rect">
            <a:avLst/>
          </a:prstGeom>
          <a:noFill/>
          <a:ln>
            <a:noFill/>
          </a:ln>
        </p:spPr>
        <p:txBody>
          <a:bodyPr>
            <a:noAutofit/>
          </a:bodyPr>
          <a:p>
            <a:endParaRPr b="0" lang="en-US" sz="2400" spc="-1" strike="noStrike">
              <a:latin typeface="Times New Roman"/>
            </a:endParaRPr>
          </a:p>
        </p:txBody>
      </p:sp>
      <p:sp>
        <p:nvSpPr>
          <p:cNvPr id="214" name="TextShape 2"/>
          <p:cNvSpPr txBox="1"/>
          <p:nvPr/>
        </p:nvSpPr>
        <p:spPr>
          <a:xfrm>
            <a:off x="6553080" y="6248520"/>
            <a:ext cx="1904760" cy="456840"/>
          </a:xfrm>
          <a:prstGeom prst="rect">
            <a:avLst/>
          </a:prstGeom>
          <a:noFill/>
          <a:ln>
            <a:noFill/>
          </a:ln>
        </p:spPr>
        <p:txBody>
          <a:bodyPr>
            <a:noAutofit/>
          </a:bodyPr>
          <a:p>
            <a:pPr algn="r">
              <a:lnSpc>
                <a:spcPct val="100000"/>
              </a:lnSpc>
            </a:pPr>
            <a:fld id="{AD9A90A2-2205-4806-B48C-E0F546AB72A4}" type="slidenum">
              <a:rPr b="0" lang="en-US" sz="1400" spc="-1" strike="noStrike">
                <a:solidFill>
                  <a:srgbClr val="000000"/>
                </a:solidFill>
                <a:latin typeface="Times New Roman"/>
                <a:cs typeface="Times New Roman"/>
              </a:rPr>
              <a:t>&lt;number&gt;</a:t>
            </a:fld>
            <a:endParaRPr b="0" lang="en-US" sz="1400" spc="-1" strike="noStrike">
              <a:latin typeface="Times New Roman"/>
            </a:endParaRPr>
          </a:p>
        </p:txBody>
      </p:sp>
      <p:sp>
        <p:nvSpPr>
          <p:cNvPr id="215" name="CustomShape 3"/>
          <p:cNvSpPr/>
          <p:nvPr/>
        </p:nvSpPr>
        <p:spPr>
          <a:xfrm>
            <a:off x="0" y="76320"/>
            <a:ext cx="8991360" cy="639000"/>
          </a:xfrm>
          <a:prstGeom prst="rect">
            <a:avLst/>
          </a:prstGeom>
          <a:noFill/>
          <a:ln>
            <a:noFill/>
          </a:ln>
        </p:spPr>
        <p:style>
          <a:lnRef idx="0"/>
          <a:fillRef idx="0"/>
          <a:effectRef idx="0"/>
          <a:fontRef idx="minor"/>
        </p:style>
        <p:txBody>
          <a:bodyPr lIns="90000" rIns="90000" tIns="45000" bIns="45000">
            <a:spAutoFit/>
          </a:bodyPr>
          <a:p>
            <a:pPr algn="ctr">
              <a:lnSpc>
                <a:spcPct val="100000"/>
              </a:lnSpc>
              <a:spcBef>
                <a:spcPts val="1800"/>
              </a:spcBef>
            </a:pPr>
            <a:r>
              <a:rPr b="1" lang="en-US" sz="3600" spc="-1" strike="noStrike">
                <a:solidFill>
                  <a:srgbClr val="0000ff"/>
                </a:solidFill>
                <a:latin typeface="Times New Roman"/>
                <a:cs typeface="Times New Roman"/>
              </a:rPr>
              <a:t>Publieke Gelden - in €</a:t>
            </a:r>
            <a:r>
              <a:rPr b="0" lang="en-US" sz="2800" spc="-1" strike="noStrike">
                <a:solidFill>
                  <a:srgbClr val="000000"/>
                </a:solidFill>
                <a:latin typeface="Times New Roman"/>
                <a:cs typeface="Times New Roman"/>
              </a:rPr>
              <a:t>  </a:t>
            </a:r>
            <a:r>
              <a:rPr b="1" lang="en-US" sz="3600" spc="-1" strike="noStrike">
                <a:solidFill>
                  <a:srgbClr val="0000ff"/>
                </a:solidFill>
                <a:latin typeface="Times New Roman"/>
                <a:cs typeface="Times New Roman"/>
              </a:rPr>
              <a:t>miljoen </a:t>
            </a:r>
            <a:r>
              <a:rPr b="1" lang="en-US" sz="2000" spc="-1" strike="noStrike">
                <a:solidFill>
                  <a:srgbClr val="0000ff"/>
                </a:solidFill>
                <a:latin typeface="Times New Roman"/>
                <a:cs typeface="Times New Roman"/>
              </a:rPr>
              <a:t>(2000)</a:t>
            </a:r>
            <a:endParaRPr b="0" lang="en-US" sz="2000" spc="-1" strike="noStrike">
              <a:latin typeface="Arial"/>
            </a:endParaRPr>
          </a:p>
        </p:txBody>
      </p:sp>
      <p:sp>
        <p:nvSpPr>
          <p:cNvPr id="216" name="CustomShape 4"/>
          <p:cNvSpPr/>
          <p:nvPr/>
        </p:nvSpPr>
        <p:spPr>
          <a:xfrm>
            <a:off x="2133720" y="762120"/>
            <a:ext cx="4800240" cy="1218960"/>
          </a:xfrm>
          <a:prstGeom prst="rect">
            <a:avLst/>
          </a:prstGeom>
          <a:gradFill rotWithShape="0">
            <a:gsLst>
              <a:gs pos="0">
                <a:srgbClr val="ffffcc"/>
              </a:gs>
              <a:gs pos="100000">
                <a:srgbClr val="ffcc99"/>
              </a:gs>
            </a:gsLst>
            <a:path path="rect"/>
          </a:gradFill>
          <a:ln w="38160">
            <a:solidFill>
              <a:srgbClr val="ff9900"/>
            </a:solidFill>
            <a:miter/>
          </a:ln>
        </p:spPr>
        <p:style>
          <a:lnRef idx="0"/>
          <a:fillRef idx="0"/>
          <a:effectRef idx="0"/>
          <a:fontRef idx="minor"/>
        </p:style>
        <p:txBody>
          <a:bodyPr wrap="none" lIns="90000" rIns="90000" tIns="45000" bIns="45000" anchor="ctr">
            <a:noAutofit/>
          </a:bodyPr>
          <a:p>
            <a:pPr algn="ctr">
              <a:lnSpc>
                <a:spcPct val="100000"/>
              </a:lnSpc>
            </a:pPr>
            <a:r>
              <a:rPr b="0" lang="en-US" sz="2800" spc="-1" strike="noStrike">
                <a:solidFill>
                  <a:srgbClr val="000000"/>
                </a:solidFill>
                <a:latin typeface="Times New Roman"/>
                <a:cs typeface="Times New Roman"/>
              </a:rPr>
              <a:t>Ministerie van Financien</a:t>
            </a:r>
            <a:endParaRPr b="0" lang="en-US" sz="2800" spc="-1" strike="noStrike">
              <a:latin typeface="Arial"/>
            </a:endParaRPr>
          </a:p>
          <a:p>
            <a:pPr algn="ctr">
              <a:lnSpc>
                <a:spcPct val="100000"/>
              </a:lnSpc>
            </a:pPr>
            <a:r>
              <a:rPr b="0" lang="en-US" sz="2800" spc="-1" strike="noStrike">
                <a:solidFill>
                  <a:srgbClr val="000000"/>
                </a:solidFill>
                <a:latin typeface="Times New Roman"/>
                <a:cs typeface="Times New Roman"/>
              </a:rPr>
              <a:t>€</a:t>
            </a:r>
            <a:r>
              <a:rPr b="0" lang="en-US" sz="2800" spc="-1" strike="noStrike">
                <a:solidFill>
                  <a:srgbClr val="000000"/>
                </a:solidFill>
                <a:latin typeface="Times New Roman"/>
                <a:cs typeface="Times New Roman"/>
              </a:rPr>
              <a:t>181,6</a:t>
            </a:r>
            <a:endParaRPr b="0" lang="en-US" sz="2800" spc="-1" strike="noStrike">
              <a:latin typeface="Arial"/>
            </a:endParaRPr>
          </a:p>
        </p:txBody>
      </p:sp>
      <p:sp>
        <p:nvSpPr>
          <p:cNvPr id="217" name="CustomShape 5"/>
          <p:cNvSpPr/>
          <p:nvPr/>
        </p:nvSpPr>
        <p:spPr>
          <a:xfrm>
            <a:off x="304920" y="2514600"/>
            <a:ext cx="3733560" cy="1371240"/>
          </a:xfrm>
          <a:prstGeom prst="rect">
            <a:avLst/>
          </a:prstGeom>
          <a:gradFill rotWithShape="0">
            <a:gsLst>
              <a:gs pos="0">
                <a:srgbClr val="00cc99"/>
              </a:gs>
              <a:gs pos="100000">
                <a:srgbClr val="ccffcc"/>
              </a:gs>
            </a:gsLst>
            <a:path path="rect"/>
          </a:gradFill>
          <a:ln w="38160">
            <a:solidFill>
              <a:srgbClr val="339966"/>
            </a:solidFill>
            <a:miter/>
          </a:ln>
        </p:spPr>
        <p:style>
          <a:lnRef idx="0"/>
          <a:fillRef idx="0"/>
          <a:effectRef idx="0"/>
          <a:fontRef idx="minor"/>
        </p:style>
        <p:txBody>
          <a:bodyPr wrap="none" lIns="90000" rIns="90000" tIns="45000" bIns="45000" anchor="ctr">
            <a:noAutofit/>
          </a:bodyPr>
          <a:p>
            <a:pPr algn="ctr">
              <a:lnSpc>
                <a:spcPct val="100000"/>
              </a:lnSpc>
            </a:pPr>
            <a:r>
              <a:rPr b="0" lang="en-US" sz="2800" spc="-1" strike="noStrike">
                <a:solidFill>
                  <a:srgbClr val="000000"/>
                </a:solidFill>
                <a:latin typeface="Times New Roman"/>
                <a:cs typeface="Times New Roman"/>
              </a:rPr>
              <a:t>International Humanitaire</a:t>
            </a:r>
            <a:endParaRPr b="0" lang="en-US" sz="2800" spc="-1" strike="noStrike">
              <a:latin typeface="Arial"/>
            </a:endParaRPr>
          </a:p>
          <a:p>
            <a:pPr algn="ctr">
              <a:lnSpc>
                <a:spcPct val="100000"/>
              </a:lnSpc>
            </a:pPr>
            <a:r>
              <a:rPr b="0" lang="en-US" sz="2800" spc="-1" strike="noStrike">
                <a:solidFill>
                  <a:srgbClr val="000000"/>
                </a:solidFill>
                <a:latin typeface="Times New Roman"/>
                <a:cs typeface="Times New Roman"/>
              </a:rPr>
              <a:t>Doelen €22,7</a:t>
            </a:r>
            <a:endParaRPr b="0" lang="en-US" sz="2800" spc="-1" strike="noStrike">
              <a:latin typeface="Arial"/>
            </a:endParaRPr>
          </a:p>
        </p:txBody>
      </p:sp>
      <p:sp>
        <p:nvSpPr>
          <p:cNvPr id="218" name="CustomShape 6"/>
          <p:cNvSpPr/>
          <p:nvPr/>
        </p:nvSpPr>
        <p:spPr>
          <a:xfrm>
            <a:off x="4495680" y="2514600"/>
            <a:ext cx="4343040" cy="1371240"/>
          </a:xfrm>
          <a:prstGeom prst="rect">
            <a:avLst/>
          </a:prstGeom>
          <a:gradFill rotWithShape="0">
            <a:gsLst>
              <a:gs pos="0">
                <a:srgbClr val="ffffff"/>
              </a:gs>
              <a:gs pos="100000">
                <a:srgbClr val="ffcc00"/>
              </a:gs>
            </a:gsLst>
            <a:path path="rect"/>
          </a:gradFill>
          <a:ln w="38160">
            <a:solidFill>
              <a:srgbClr val="996633"/>
            </a:solidFill>
            <a:miter/>
          </a:ln>
        </p:spPr>
        <p:style>
          <a:lnRef idx="0"/>
          <a:fillRef idx="0"/>
          <a:effectRef idx="0"/>
          <a:fontRef idx="minor"/>
        </p:style>
        <p:txBody>
          <a:bodyPr wrap="none" lIns="90000" rIns="90000" tIns="45000" bIns="45000" anchor="ctr">
            <a:noAutofit/>
          </a:bodyPr>
          <a:p>
            <a:pPr algn="ctr">
              <a:lnSpc>
                <a:spcPct val="100000"/>
              </a:lnSpc>
            </a:pPr>
            <a:r>
              <a:rPr b="0" lang="en-US" sz="2800" spc="-1" strike="noStrike">
                <a:solidFill>
                  <a:srgbClr val="000000"/>
                </a:solidFill>
                <a:latin typeface="Times New Roman"/>
                <a:cs typeface="Times New Roman"/>
              </a:rPr>
              <a:t>SMO/SAMO</a:t>
            </a:r>
            <a:endParaRPr b="0" lang="en-US" sz="2800" spc="-1" strike="noStrike">
              <a:latin typeface="Arial"/>
            </a:endParaRPr>
          </a:p>
          <a:p>
            <a:pPr algn="ctr">
              <a:lnSpc>
                <a:spcPct val="100000"/>
              </a:lnSpc>
            </a:pPr>
            <a:r>
              <a:rPr b="0" lang="en-US" sz="2800" spc="-1" strike="noStrike">
                <a:solidFill>
                  <a:srgbClr val="000000"/>
                </a:solidFill>
                <a:latin typeface="Times New Roman"/>
                <a:cs typeface="Times New Roman"/>
              </a:rPr>
              <a:t>€</a:t>
            </a:r>
            <a:r>
              <a:rPr b="0" lang="en-US" sz="2800" spc="-1" strike="noStrike">
                <a:solidFill>
                  <a:srgbClr val="000000"/>
                </a:solidFill>
                <a:latin typeface="Times New Roman"/>
                <a:cs typeface="Times New Roman"/>
              </a:rPr>
              <a:t>158,9</a:t>
            </a:r>
            <a:endParaRPr b="0" lang="en-US" sz="2800" spc="-1" strike="noStrike">
              <a:latin typeface="Arial"/>
            </a:endParaRPr>
          </a:p>
        </p:txBody>
      </p:sp>
      <p:sp>
        <p:nvSpPr>
          <p:cNvPr id="219" name="CustomShape 7"/>
          <p:cNvSpPr/>
          <p:nvPr/>
        </p:nvSpPr>
        <p:spPr>
          <a:xfrm>
            <a:off x="609480" y="4952880"/>
            <a:ext cx="2285640" cy="1752120"/>
          </a:xfrm>
          <a:prstGeom prst="rect">
            <a:avLst/>
          </a:prstGeom>
          <a:gradFill rotWithShape="0">
            <a:gsLst>
              <a:gs pos="0">
                <a:srgbClr val="ffffcc"/>
              </a:gs>
              <a:gs pos="100000">
                <a:srgbClr val="ffcc99"/>
              </a:gs>
            </a:gsLst>
            <a:lin ang="5400000"/>
          </a:gradFill>
          <a:ln w="38160">
            <a:solidFill>
              <a:srgbClr val="fea81c"/>
            </a:solidFill>
            <a:miter/>
          </a:ln>
        </p:spPr>
        <p:style>
          <a:lnRef idx="0"/>
          <a:fillRef idx="0"/>
          <a:effectRef idx="0"/>
          <a:fontRef idx="minor"/>
        </p:style>
        <p:txBody>
          <a:bodyPr wrap="none" lIns="90000" rIns="90000" tIns="45000" bIns="45000" anchor="ctr">
            <a:noAutofit/>
          </a:bodyPr>
          <a:p>
            <a:pPr algn="ctr">
              <a:lnSpc>
                <a:spcPct val="100000"/>
              </a:lnSpc>
            </a:pPr>
            <a:r>
              <a:rPr b="0" lang="en-US" sz="2800" spc="-1" strike="noStrike">
                <a:solidFill>
                  <a:srgbClr val="000000"/>
                </a:solidFill>
                <a:latin typeface="Times New Roman"/>
                <a:cs typeface="Times New Roman"/>
              </a:rPr>
              <a:t>Kamer I</a:t>
            </a:r>
            <a:endParaRPr b="0" lang="en-US" sz="2800" spc="-1" strike="noStrike">
              <a:latin typeface="Arial"/>
            </a:endParaRPr>
          </a:p>
          <a:p>
            <a:pPr algn="ctr">
              <a:lnSpc>
                <a:spcPct val="100000"/>
              </a:lnSpc>
            </a:pPr>
            <a:r>
              <a:rPr b="0" lang="en-US" sz="2400" spc="-1" strike="noStrike">
                <a:solidFill>
                  <a:srgbClr val="000000"/>
                </a:solidFill>
                <a:latin typeface="Times New Roman"/>
                <a:cs typeface="Times New Roman"/>
              </a:rPr>
              <a:t>Individuele</a:t>
            </a:r>
            <a:endParaRPr b="0" lang="en-US" sz="2400" spc="-1" strike="noStrike">
              <a:latin typeface="Arial"/>
            </a:endParaRPr>
          </a:p>
          <a:p>
            <a:pPr algn="ctr">
              <a:lnSpc>
                <a:spcPct val="100000"/>
              </a:lnSpc>
            </a:pPr>
            <a:r>
              <a:rPr b="0" lang="en-US" sz="2400" spc="-1" strike="noStrike">
                <a:solidFill>
                  <a:srgbClr val="000000"/>
                </a:solidFill>
                <a:latin typeface="Times New Roman"/>
                <a:cs typeface="Times New Roman"/>
              </a:rPr>
              <a:t>Uitkeringen</a:t>
            </a:r>
            <a:endParaRPr b="0" lang="en-US" sz="2400" spc="-1" strike="noStrike">
              <a:latin typeface="Arial"/>
            </a:endParaRPr>
          </a:p>
          <a:p>
            <a:pPr algn="ctr">
              <a:lnSpc>
                <a:spcPct val="100000"/>
              </a:lnSpc>
            </a:pPr>
            <a:r>
              <a:rPr b="0" lang="en-US" sz="2800" spc="-1" strike="noStrike">
                <a:solidFill>
                  <a:srgbClr val="000000"/>
                </a:solidFill>
                <a:latin typeface="Times New Roman"/>
                <a:cs typeface="Times New Roman"/>
              </a:rPr>
              <a:t>€</a:t>
            </a:r>
            <a:r>
              <a:rPr b="0" lang="en-US" sz="2800" spc="-1" strike="noStrike">
                <a:solidFill>
                  <a:srgbClr val="000000"/>
                </a:solidFill>
                <a:latin typeface="Times New Roman"/>
                <a:cs typeface="Times New Roman"/>
              </a:rPr>
              <a:t>129,4</a:t>
            </a:r>
            <a:endParaRPr b="0" lang="en-US" sz="2800" spc="-1" strike="noStrike">
              <a:latin typeface="Arial"/>
            </a:endParaRPr>
          </a:p>
        </p:txBody>
      </p:sp>
      <p:sp>
        <p:nvSpPr>
          <p:cNvPr id="220" name="CustomShape 8"/>
          <p:cNvSpPr/>
          <p:nvPr/>
        </p:nvSpPr>
        <p:spPr>
          <a:xfrm>
            <a:off x="3581280" y="4952880"/>
            <a:ext cx="2285640" cy="1752120"/>
          </a:xfrm>
          <a:prstGeom prst="rect">
            <a:avLst/>
          </a:prstGeom>
          <a:gradFill rotWithShape="0">
            <a:gsLst>
              <a:gs pos="0">
                <a:srgbClr val="f4f4a4"/>
              </a:gs>
              <a:gs pos="100000">
                <a:srgbClr val="ffcc99"/>
              </a:gs>
            </a:gsLst>
            <a:lin ang="5400000"/>
          </a:gradFill>
          <a:ln w="38160">
            <a:solidFill>
              <a:srgbClr val="fea81c"/>
            </a:solidFill>
            <a:miter/>
          </a:ln>
        </p:spPr>
        <p:style>
          <a:lnRef idx="0"/>
          <a:fillRef idx="0"/>
          <a:effectRef idx="0"/>
          <a:fontRef idx="minor"/>
        </p:style>
        <p:txBody>
          <a:bodyPr wrap="none" lIns="90000" rIns="90000" tIns="45000" bIns="45000" anchor="ctr">
            <a:noAutofit/>
          </a:bodyPr>
          <a:p>
            <a:pPr algn="ctr">
              <a:lnSpc>
                <a:spcPct val="100000"/>
              </a:lnSpc>
            </a:pPr>
            <a:r>
              <a:rPr b="0" lang="en-US" sz="2800" spc="-1" strike="noStrike">
                <a:solidFill>
                  <a:srgbClr val="000000"/>
                </a:solidFill>
                <a:latin typeface="Times New Roman"/>
                <a:cs typeface="Times New Roman"/>
              </a:rPr>
              <a:t>Kamer II</a:t>
            </a:r>
            <a:endParaRPr b="0" lang="en-US" sz="2800" spc="-1" strike="noStrike">
              <a:latin typeface="Arial"/>
            </a:endParaRPr>
          </a:p>
          <a:p>
            <a:pPr algn="ctr">
              <a:lnSpc>
                <a:spcPct val="100000"/>
              </a:lnSpc>
            </a:pPr>
            <a:r>
              <a:rPr b="0" lang="en-US" sz="2400" spc="-1" strike="noStrike">
                <a:solidFill>
                  <a:srgbClr val="000000"/>
                </a:solidFill>
                <a:latin typeface="Times New Roman"/>
                <a:cs typeface="Times New Roman"/>
              </a:rPr>
              <a:t>Collectieve</a:t>
            </a:r>
            <a:endParaRPr b="0" lang="en-US" sz="2400" spc="-1" strike="noStrike">
              <a:latin typeface="Arial"/>
            </a:endParaRPr>
          </a:p>
          <a:p>
            <a:pPr algn="ctr">
              <a:lnSpc>
                <a:spcPct val="100000"/>
              </a:lnSpc>
            </a:pPr>
            <a:r>
              <a:rPr b="0" lang="en-US" sz="2400" spc="-1" strike="noStrike">
                <a:solidFill>
                  <a:srgbClr val="000000"/>
                </a:solidFill>
                <a:latin typeface="Times New Roman"/>
                <a:cs typeface="Times New Roman"/>
              </a:rPr>
              <a:t>Doelen NL</a:t>
            </a:r>
            <a:endParaRPr b="0" lang="en-US" sz="2400" spc="-1" strike="noStrike">
              <a:latin typeface="Arial"/>
            </a:endParaRPr>
          </a:p>
          <a:p>
            <a:pPr algn="ctr">
              <a:lnSpc>
                <a:spcPct val="100000"/>
              </a:lnSpc>
            </a:pPr>
            <a:r>
              <a:rPr b="0" lang="en-US" sz="2800" spc="-1" strike="noStrike">
                <a:solidFill>
                  <a:srgbClr val="000000"/>
                </a:solidFill>
                <a:latin typeface="Times New Roman"/>
                <a:cs typeface="Times New Roman"/>
              </a:rPr>
              <a:t>€</a:t>
            </a:r>
            <a:r>
              <a:rPr b="0" lang="en-US" sz="2800" spc="-1" strike="noStrike">
                <a:solidFill>
                  <a:srgbClr val="000000"/>
                </a:solidFill>
                <a:latin typeface="Times New Roman"/>
                <a:cs typeface="Times New Roman"/>
              </a:rPr>
              <a:t>21,8</a:t>
            </a:r>
            <a:endParaRPr b="0" lang="en-US" sz="2800" spc="-1" strike="noStrike">
              <a:latin typeface="Arial"/>
            </a:endParaRPr>
          </a:p>
        </p:txBody>
      </p:sp>
      <p:sp>
        <p:nvSpPr>
          <p:cNvPr id="221" name="CustomShape 9"/>
          <p:cNvSpPr/>
          <p:nvPr/>
        </p:nvSpPr>
        <p:spPr>
          <a:xfrm>
            <a:off x="6553080" y="4952880"/>
            <a:ext cx="2285640" cy="1752120"/>
          </a:xfrm>
          <a:prstGeom prst="rect">
            <a:avLst/>
          </a:prstGeom>
          <a:gradFill rotWithShape="0">
            <a:gsLst>
              <a:gs pos="0">
                <a:srgbClr val="ffff66"/>
              </a:gs>
              <a:gs pos="100000">
                <a:srgbClr val="ffcc99"/>
              </a:gs>
            </a:gsLst>
            <a:lin ang="5400000"/>
          </a:gradFill>
          <a:ln w="38160">
            <a:solidFill>
              <a:srgbClr val="fea81c"/>
            </a:solidFill>
            <a:miter/>
          </a:ln>
        </p:spPr>
        <p:style>
          <a:lnRef idx="0"/>
          <a:fillRef idx="0"/>
          <a:effectRef idx="0"/>
          <a:fontRef idx="minor"/>
        </p:style>
        <p:txBody>
          <a:bodyPr wrap="none" lIns="90000" rIns="90000" tIns="45000" bIns="45000" anchor="ctr">
            <a:noAutofit/>
          </a:bodyPr>
          <a:p>
            <a:pPr algn="ctr">
              <a:lnSpc>
                <a:spcPct val="100000"/>
              </a:lnSpc>
            </a:pPr>
            <a:r>
              <a:rPr b="0" lang="en-US" sz="2800" spc="-1" strike="noStrike">
                <a:solidFill>
                  <a:srgbClr val="000000"/>
                </a:solidFill>
                <a:latin typeface="Times New Roman"/>
                <a:cs typeface="Times New Roman"/>
              </a:rPr>
              <a:t>Kamer III</a:t>
            </a:r>
            <a:endParaRPr b="0" lang="en-US" sz="2800" spc="-1" strike="noStrike">
              <a:latin typeface="Arial"/>
            </a:endParaRPr>
          </a:p>
          <a:p>
            <a:pPr algn="ctr">
              <a:lnSpc>
                <a:spcPct val="100000"/>
              </a:lnSpc>
            </a:pPr>
            <a:r>
              <a:rPr b="0" lang="en-US" sz="2400" spc="-1" strike="noStrike">
                <a:solidFill>
                  <a:srgbClr val="000000"/>
                </a:solidFill>
                <a:latin typeface="Times New Roman"/>
                <a:cs typeface="Times New Roman"/>
              </a:rPr>
              <a:t>Collectieve</a:t>
            </a:r>
            <a:endParaRPr b="0" lang="en-US" sz="2400" spc="-1" strike="noStrike">
              <a:latin typeface="Arial"/>
            </a:endParaRPr>
          </a:p>
          <a:p>
            <a:pPr algn="ctr">
              <a:lnSpc>
                <a:spcPct val="100000"/>
              </a:lnSpc>
            </a:pPr>
            <a:r>
              <a:rPr b="0" lang="en-US" sz="2400" spc="-1" strike="noStrike">
                <a:solidFill>
                  <a:srgbClr val="000000"/>
                </a:solidFill>
                <a:latin typeface="Times New Roman"/>
                <a:cs typeface="Times New Roman"/>
              </a:rPr>
              <a:t>Doelen IL</a:t>
            </a:r>
            <a:endParaRPr b="0" lang="en-US" sz="2400" spc="-1" strike="noStrike">
              <a:latin typeface="Arial"/>
            </a:endParaRPr>
          </a:p>
          <a:p>
            <a:pPr algn="ctr">
              <a:lnSpc>
                <a:spcPct val="100000"/>
              </a:lnSpc>
            </a:pPr>
            <a:r>
              <a:rPr b="0" lang="en-US" sz="2800" spc="-1" strike="noStrike">
                <a:solidFill>
                  <a:srgbClr val="000000"/>
                </a:solidFill>
                <a:latin typeface="Times New Roman"/>
                <a:cs typeface="Times New Roman"/>
              </a:rPr>
              <a:t>€</a:t>
            </a:r>
            <a:r>
              <a:rPr b="0" lang="en-US" sz="2800" spc="-1" strike="noStrike">
                <a:solidFill>
                  <a:srgbClr val="000000"/>
                </a:solidFill>
                <a:latin typeface="Times New Roman"/>
                <a:cs typeface="Times New Roman"/>
              </a:rPr>
              <a:t>7,7</a:t>
            </a:r>
            <a:endParaRPr b="0" lang="en-US" sz="2800" spc="-1" strike="noStrike">
              <a:latin typeface="Arial"/>
            </a:endParaRPr>
          </a:p>
        </p:txBody>
      </p:sp>
      <p:grpSp>
        <p:nvGrpSpPr>
          <p:cNvPr id="222" name="Group 10"/>
          <p:cNvGrpSpPr/>
          <p:nvPr/>
        </p:nvGrpSpPr>
        <p:grpSpPr>
          <a:xfrm>
            <a:off x="3124080" y="1981080"/>
            <a:ext cx="3124080" cy="533520"/>
            <a:chOff x="3124080" y="1981080"/>
            <a:chExt cx="3124080" cy="533520"/>
          </a:xfrm>
        </p:grpSpPr>
        <p:sp>
          <p:nvSpPr>
            <p:cNvPr id="223" name="Line 11"/>
            <p:cNvSpPr/>
            <p:nvPr/>
          </p:nvSpPr>
          <p:spPr>
            <a:xfrm>
              <a:off x="3124080" y="1981080"/>
              <a:ext cx="0" cy="533520"/>
            </a:xfrm>
            <a:prstGeom prst="line">
              <a:avLst/>
            </a:prstGeom>
            <a:ln w="22320">
              <a:solidFill>
                <a:schemeClr val="tx1"/>
              </a:solidFill>
              <a:round/>
              <a:tailEnd len="med" type="triangle" w="med"/>
            </a:ln>
          </p:spPr>
          <p:style>
            <a:lnRef idx="0"/>
            <a:fillRef idx="0"/>
            <a:effectRef idx="0"/>
            <a:fontRef idx="minor"/>
          </p:style>
        </p:sp>
        <p:sp>
          <p:nvSpPr>
            <p:cNvPr id="224" name="Line 12"/>
            <p:cNvSpPr/>
            <p:nvPr/>
          </p:nvSpPr>
          <p:spPr>
            <a:xfrm>
              <a:off x="6248160" y="1981080"/>
              <a:ext cx="0" cy="533520"/>
            </a:xfrm>
            <a:prstGeom prst="line">
              <a:avLst/>
            </a:prstGeom>
            <a:ln w="22320">
              <a:solidFill>
                <a:schemeClr val="tx1"/>
              </a:solidFill>
              <a:round/>
              <a:tailEnd len="med" type="triangle" w="med"/>
            </a:ln>
          </p:spPr>
          <p:style>
            <a:lnRef idx="0"/>
            <a:fillRef idx="0"/>
            <a:effectRef idx="0"/>
            <a:fontRef idx="minor"/>
          </p:style>
        </p:sp>
      </p:grpSp>
      <p:grpSp>
        <p:nvGrpSpPr>
          <p:cNvPr id="225" name="Group 13"/>
          <p:cNvGrpSpPr/>
          <p:nvPr/>
        </p:nvGrpSpPr>
        <p:grpSpPr>
          <a:xfrm>
            <a:off x="1904760" y="3886200"/>
            <a:ext cx="3048120" cy="1066680"/>
            <a:chOff x="1904760" y="3886200"/>
            <a:chExt cx="3048120" cy="1066680"/>
          </a:xfrm>
        </p:grpSpPr>
        <p:sp>
          <p:nvSpPr>
            <p:cNvPr id="226" name="Line 14"/>
            <p:cNvSpPr/>
            <p:nvPr/>
          </p:nvSpPr>
          <p:spPr>
            <a:xfrm>
              <a:off x="4952880" y="3886200"/>
              <a:ext cx="0" cy="622080"/>
            </a:xfrm>
            <a:prstGeom prst="line">
              <a:avLst/>
            </a:prstGeom>
            <a:ln w="22320">
              <a:solidFill>
                <a:schemeClr val="tx1"/>
              </a:solidFill>
              <a:round/>
            </a:ln>
          </p:spPr>
          <p:style>
            <a:lnRef idx="0"/>
            <a:fillRef idx="0"/>
            <a:effectRef idx="0"/>
            <a:fontRef idx="minor"/>
          </p:style>
        </p:sp>
        <p:grpSp>
          <p:nvGrpSpPr>
            <p:cNvPr id="227" name="Group 15"/>
            <p:cNvGrpSpPr/>
            <p:nvPr/>
          </p:nvGrpSpPr>
          <p:grpSpPr>
            <a:xfrm>
              <a:off x="1904760" y="4508280"/>
              <a:ext cx="3048120" cy="444600"/>
              <a:chOff x="1904760" y="4508280"/>
              <a:chExt cx="3048120" cy="444600"/>
            </a:xfrm>
          </p:grpSpPr>
          <p:sp>
            <p:nvSpPr>
              <p:cNvPr id="228" name="Line 16"/>
              <p:cNvSpPr/>
              <p:nvPr/>
            </p:nvSpPr>
            <p:spPr>
              <a:xfrm flipH="1">
                <a:off x="1904760" y="4508280"/>
                <a:ext cx="3048120" cy="0"/>
              </a:xfrm>
              <a:prstGeom prst="line">
                <a:avLst/>
              </a:prstGeom>
              <a:ln w="22320">
                <a:solidFill>
                  <a:schemeClr val="tx1"/>
                </a:solidFill>
                <a:round/>
              </a:ln>
            </p:spPr>
            <p:style>
              <a:lnRef idx="0"/>
              <a:fillRef idx="0"/>
              <a:effectRef idx="0"/>
              <a:fontRef idx="minor"/>
            </p:style>
          </p:sp>
          <p:sp>
            <p:nvSpPr>
              <p:cNvPr id="229" name="Line 17"/>
              <p:cNvSpPr/>
              <p:nvPr/>
            </p:nvSpPr>
            <p:spPr>
              <a:xfrm>
                <a:off x="1904760" y="4508280"/>
                <a:ext cx="0" cy="444600"/>
              </a:xfrm>
              <a:prstGeom prst="line">
                <a:avLst/>
              </a:prstGeom>
              <a:ln w="22320">
                <a:solidFill>
                  <a:schemeClr val="tx1"/>
                </a:solidFill>
                <a:round/>
                <a:tailEnd len="med" type="triangle" w="med"/>
              </a:ln>
            </p:spPr>
            <p:style>
              <a:lnRef idx="0"/>
              <a:fillRef idx="0"/>
              <a:effectRef idx="0"/>
              <a:fontRef idx="minor"/>
            </p:style>
          </p:sp>
        </p:grpSp>
      </p:grpSp>
      <p:sp>
        <p:nvSpPr>
          <p:cNvPr id="230" name="Line 18"/>
          <p:cNvSpPr/>
          <p:nvPr/>
        </p:nvSpPr>
        <p:spPr>
          <a:xfrm>
            <a:off x="5638680" y="3886200"/>
            <a:ext cx="0" cy="1066680"/>
          </a:xfrm>
          <a:prstGeom prst="line">
            <a:avLst/>
          </a:prstGeom>
          <a:ln w="22320">
            <a:solidFill>
              <a:schemeClr val="tx1"/>
            </a:solidFill>
            <a:round/>
            <a:tailEnd len="med" type="triangle" w="med"/>
          </a:ln>
        </p:spPr>
        <p:style>
          <a:lnRef idx="0"/>
          <a:fillRef idx="0"/>
          <a:effectRef idx="0"/>
          <a:fontRef idx="minor"/>
        </p:style>
      </p:sp>
      <p:sp>
        <p:nvSpPr>
          <p:cNvPr id="231" name="Line 19"/>
          <p:cNvSpPr/>
          <p:nvPr/>
        </p:nvSpPr>
        <p:spPr>
          <a:xfrm>
            <a:off x="7086600" y="3886200"/>
            <a:ext cx="0" cy="1066680"/>
          </a:xfrm>
          <a:prstGeom prst="line">
            <a:avLst/>
          </a:prstGeom>
          <a:ln w="22320">
            <a:solidFill>
              <a:schemeClr val="tx1"/>
            </a:solidFill>
            <a:round/>
            <a:tailEnd len="med" type="triangle" w="med"/>
          </a:ln>
        </p:spPr>
        <p:style>
          <a:lnRef idx="0"/>
          <a:fillRef idx="0"/>
          <a:effectRef idx="0"/>
          <a:fontRef idx="minor"/>
        </p:style>
      </p:sp>
    </p:spTree>
  </p:cSld>
  <mc:AlternateContent>
    <mc:Choice Requires="p14">
      <p:transition spd="slow" p14:dur="2000"/>
    </mc:Choice>
    <mc:Fallback>
      <p:transition spd="slow"/>
    </mc:Fallback>
  </mc:AlternateContent>
  <p:timing>
    <p:tnLst>
      <p:par>
        <p:cTn id="134" dur="indefinite" restart="never" nodeType="tmRoot">
          <p:childTnLst>
            <p:seq>
              <p:cTn id="135" dur="indefinite" nodeType="mainSeq">
                <p:childTnLst>
                  <p:par>
                    <p:cTn id="136" nodeType="clickEffect" fill="hold">
                      <p:stCondLst>
                        <p:cond delay="0"/>
                      </p:stCondLst>
                      <p:childTnLst>
                        <p:par>
                          <p:cTn id="137" nodeType="withEffect" fill="hold">
                            <p:stCondLst>
                              <p:cond delay="0"/>
                            </p:stCondLst>
                            <p:childTnLst>
                              <p:par>
                                <p:cTn id="138" nodeType="afterEffect" fill="hold" presetClass="entr" presetID="9">
                                  <p:stCondLst>
                                    <p:cond delay="2000"/>
                                  </p:stCondLst>
                                  <p:childTnLst>
                                    <p:set>
                                      <p:cBhvr>
                                        <p:cTn id="139" dur="1" fill="hold">
                                          <p:stCondLst>
                                            <p:cond delay="0"/>
                                          </p:stCondLst>
                                        </p:cTn>
                                        <p:tgtEl>
                                          <p:spTgt spid="215"/>
                                        </p:tgtEl>
                                        <p:attrNameLst>
                                          <p:attrName>style.visibility</p:attrName>
                                        </p:attrNameLst>
                                      </p:cBhvr>
                                      <p:to>
                                        <p:strVal val="visible"/>
                                      </p:to>
                                    </p:set>
                                    <p:animEffect filter="dissolve" transition="in">
                                      <p:cBhvr additive="repl">
                                        <p:cTn id="140" dur="500"/>
                                        <p:tgtEl>
                                          <p:spTgt spid="215"/>
                                        </p:tgtEl>
                                      </p:cBhvr>
                                    </p:animEffect>
                                  </p:childTnLst>
                                </p:cTn>
                              </p:par>
                            </p:childTnLst>
                          </p:cTn>
                        </p:par>
                        <p:par>
                          <p:cTn id="141" nodeType="afterEffect" fill="hold">
                            <p:stCondLst>
                              <p:cond delay="2500"/>
                            </p:stCondLst>
                            <p:childTnLst>
                              <p:par>
                                <p:cTn id="142" nodeType="afterEffect" fill="hold" presetClass="entr" presetID="1">
                                  <p:stCondLst>
                                    <p:cond delay="2000"/>
                                  </p:stCondLst>
                                  <p:childTnLst>
                                    <p:set>
                                      <p:cBhvr>
                                        <p:cTn id="143" dur="1" fill="hold">
                                          <p:stCondLst>
                                            <p:cond delay="499"/>
                                          </p:stCondLst>
                                        </p:cTn>
                                        <p:tgtEl>
                                          <p:spTgt spid="216"/>
                                        </p:tgtEl>
                                        <p:attrNameLst>
                                          <p:attrName>style.visibility</p:attrName>
                                        </p:attrNameLst>
                                      </p:cBhvr>
                                      <p:to>
                                        <p:strVal val="visible"/>
                                      </p:to>
                                    </p:set>
                                  </p:childTnLst>
                                </p:cTn>
                              </p:par>
                            </p:childTnLst>
                          </p:cTn>
                        </p:par>
                        <p:par>
                          <p:cTn id="144" nodeType="afterEffect" fill="hold">
                            <p:stCondLst>
                              <p:cond delay="5000"/>
                            </p:stCondLst>
                            <p:childTnLst>
                              <p:par>
                                <p:cTn id="145" nodeType="afterEffect" fill="hold" presetClass="entr" presetID="2" presetSubtype="1">
                                  <p:stCondLst>
                                    <p:cond delay="1000"/>
                                  </p:stCondLst>
                                  <p:childTnLst>
                                    <p:set>
                                      <p:cBhvr>
                                        <p:cTn id="146" dur="1" fill="hold">
                                          <p:stCondLst>
                                            <p:cond delay="0"/>
                                          </p:stCondLst>
                                        </p:cTn>
                                        <p:tgtEl>
                                          <p:spTgt spid="222"/>
                                        </p:tgtEl>
                                        <p:attrNameLst>
                                          <p:attrName>style.visibility</p:attrName>
                                        </p:attrNameLst>
                                      </p:cBhvr>
                                      <p:to>
                                        <p:strVal val="visible"/>
                                      </p:to>
                                    </p:set>
                                    <p:anim calcmode="lin" valueType="num">
                                      <p:cBhvr additive="repl">
                                        <p:cTn id="147" dur="500" fill="hold"/>
                                        <p:tgtEl>
                                          <p:spTgt spid="222"/>
                                        </p:tgtEl>
                                        <p:attrNameLst>
                                          <p:attrName>ppt_x</p:attrName>
                                        </p:attrNameLst>
                                      </p:cBhvr>
                                      <p:tavLst>
                                        <p:tav tm="0">
                                          <p:val>
                                            <p:strVal val="#ppt_x"/>
                                          </p:val>
                                        </p:tav>
                                        <p:tav tm="100000">
                                          <p:val>
                                            <p:strVal val="#ppt_x"/>
                                          </p:val>
                                        </p:tav>
                                      </p:tavLst>
                                    </p:anim>
                                    <p:anim calcmode="lin" valueType="num">
                                      <p:cBhvr additive="repl">
                                        <p:cTn id="148" dur="500" fill="hold"/>
                                        <p:tgtEl>
                                          <p:spTgt spid="222"/>
                                        </p:tgtEl>
                                        <p:attrNameLst>
                                          <p:attrName>ppt_y</p:attrName>
                                        </p:attrNameLst>
                                      </p:cBhvr>
                                      <p:tavLst>
                                        <p:tav tm="0">
                                          <p:val>
                                            <p:strVal val="0-#ppt_h/2"/>
                                          </p:val>
                                        </p:tav>
                                        <p:tav tm="100000">
                                          <p:val>
                                            <p:strVal val="#ppt_y"/>
                                          </p:val>
                                        </p:tav>
                                      </p:tavLst>
                                    </p:anim>
                                  </p:childTnLst>
                                </p:cTn>
                              </p:par>
                            </p:childTnLst>
                          </p:cTn>
                        </p:par>
                        <p:par>
                          <p:cTn id="149" nodeType="afterEffect" fill="hold">
                            <p:stCondLst>
                              <p:cond delay="6500"/>
                            </p:stCondLst>
                            <p:childTnLst>
                              <p:par>
                                <p:cTn id="150" nodeType="afterEffect" fill="hold" presetClass="entr" presetID="2" presetSubtype="8">
                                  <p:stCondLst>
                                    <p:cond delay="2000"/>
                                  </p:stCondLst>
                                  <p:childTnLst>
                                    <p:set>
                                      <p:cBhvr>
                                        <p:cTn id="151" dur="1" fill="hold">
                                          <p:stCondLst>
                                            <p:cond delay="0"/>
                                          </p:stCondLst>
                                        </p:cTn>
                                        <p:tgtEl>
                                          <p:spTgt spid="217"/>
                                        </p:tgtEl>
                                        <p:attrNameLst>
                                          <p:attrName>style.visibility</p:attrName>
                                        </p:attrNameLst>
                                      </p:cBhvr>
                                      <p:to>
                                        <p:strVal val="visible"/>
                                      </p:to>
                                    </p:set>
                                    <p:anim calcmode="lin" valueType="num">
                                      <p:cBhvr additive="repl">
                                        <p:cTn id="152" dur="500" fill="hold"/>
                                        <p:tgtEl>
                                          <p:spTgt spid="217"/>
                                        </p:tgtEl>
                                        <p:attrNameLst>
                                          <p:attrName>ppt_x</p:attrName>
                                        </p:attrNameLst>
                                      </p:cBhvr>
                                      <p:tavLst>
                                        <p:tav tm="0">
                                          <p:val>
                                            <p:strVal val="0-#ppt_w/2"/>
                                          </p:val>
                                        </p:tav>
                                        <p:tav tm="100000">
                                          <p:val>
                                            <p:strVal val="#ppt_x"/>
                                          </p:val>
                                        </p:tav>
                                      </p:tavLst>
                                    </p:anim>
                                    <p:anim calcmode="lin" valueType="num">
                                      <p:cBhvr additive="repl">
                                        <p:cTn id="153" dur="500" fill="hold"/>
                                        <p:tgtEl>
                                          <p:spTgt spid="217"/>
                                        </p:tgtEl>
                                        <p:attrNameLst>
                                          <p:attrName>ppt_y</p:attrName>
                                        </p:attrNameLst>
                                      </p:cBhvr>
                                      <p:tavLst>
                                        <p:tav tm="0">
                                          <p:val>
                                            <p:strVal val="#ppt_y"/>
                                          </p:val>
                                        </p:tav>
                                        <p:tav tm="100000">
                                          <p:val>
                                            <p:strVal val="#ppt_y"/>
                                          </p:val>
                                        </p:tav>
                                      </p:tavLst>
                                    </p:anim>
                                  </p:childTnLst>
                                </p:cTn>
                              </p:par>
                            </p:childTnLst>
                          </p:cTn>
                        </p:par>
                        <p:par>
                          <p:cTn id="154" nodeType="afterEffect" fill="hold">
                            <p:stCondLst>
                              <p:cond delay="9000"/>
                            </p:stCondLst>
                            <p:childTnLst>
                              <p:par>
                                <p:cTn id="155" nodeType="afterEffect" fill="hold" presetClass="entr" presetID="2" presetSubtype="2">
                                  <p:stCondLst>
                                    <p:cond delay="2000"/>
                                  </p:stCondLst>
                                  <p:childTnLst>
                                    <p:set>
                                      <p:cBhvr>
                                        <p:cTn id="156" dur="1" fill="hold">
                                          <p:stCondLst>
                                            <p:cond delay="0"/>
                                          </p:stCondLst>
                                        </p:cTn>
                                        <p:tgtEl>
                                          <p:spTgt spid="218"/>
                                        </p:tgtEl>
                                        <p:attrNameLst>
                                          <p:attrName>style.visibility</p:attrName>
                                        </p:attrNameLst>
                                      </p:cBhvr>
                                      <p:to>
                                        <p:strVal val="visible"/>
                                      </p:to>
                                    </p:set>
                                    <p:anim calcmode="lin" valueType="num">
                                      <p:cBhvr additive="repl">
                                        <p:cTn id="157" dur="500" fill="hold"/>
                                        <p:tgtEl>
                                          <p:spTgt spid="218"/>
                                        </p:tgtEl>
                                        <p:attrNameLst>
                                          <p:attrName>ppt_x</p:attrName>
                                        </p:attrNameLst>
                                      </p:cBhvr>
                                      <p:tavLst>
                                        <p:tav tm="0">
                                          <p:val>
                                            <p:strVal val="1+#ppt_w/2"/>
                                          </p:val>
                                        </p:tav>
                                        <p:tav tm="100000">
                                          <p:val>
                                            <p:strVal val="#ppt_x"/>
                                          </p:val>
                                        </p:tav>
                                      </p:tavLst>
                                    </p:anim>
                                    <p:anim calcmode="lin" valueType="num">
                                      <p:cBhvr additive="repl">
                                        <p:cTn id="158" dur="500" fill="hold"/>
                                        <p:tgtEl>
                                          <p:spTgt spid="218"/>
                                        </p:tgtEl>
                                        <p:attrNameLst>
                                          <p:attrName>ppt_y</p:attrName>
                                        </p:attrNameLst>
                                      </p:cBhvr>
                                      <p:tavLst>
                                        <p:tav tm="0">
                                          <p:val>
                                            <p:strVal val="#ppt_y"/>
                                          </p:val>
                                        </p:tav>
                                        <p:tav tm="100000">
                                          <p:val>
                                            <p:strVal val="#ppt_y"/>
                                          </p:val>
                                        </p:tav>
                                      </p:tavLst>
                                    </p:anim>
                                  </p:childTnLst>
                                </p:cTn>
                              </p:par>
                            </p:childTnLst>
                          </p:cTn>
                        </p:par>
                        <p:par>
                          <p:cTn id="159" nodeType="afterEffect" fill="hold">
                            <p:stCondLst>
                              <p:cond delay="11500"/>
                            </p:stCondLst>
                            <p:childTnLst>
                              <p:par>
                                <p:cTn id="160" nodeType="afterEffect" fill="hold" presetClass="entr" presetID="2" presetSubtype="8">
                                  <p:stCondLst>
                                    <p:cond delay="1000"/>
                                  </p:stCondLst>
                                  <p:childTnLst>
                                    <p:set>
                                      <p:cBhvr>
                                        <p:cTn id="161" dur="1" fill="hold">
                                          <p:stCondLst>
                                            <p:cond delay="0"/>
                                          </p:stCondLst>
                                        </p:cTn>
                                        <p:tgtEl>
                                          <p:spTgt spid="225"/>
                                        </p:tgtEl>
                                        <p:attrNameLst>
                                          <p:attrName>style.visibility</p:attrName>
                                        </p:attrNameLst>
                                      </p:cBhvr>
                                      <p:to>
                                        <p:strVal val="visible"/>
                                      </p:to>
                                    </p:set>
                                    <p:anim calcmode="lin" valueType="num">
                                      <p:cBhvr additive="repl">
                                        <p:cTn id="162" dur="500" fill="hold"/>
                                        <p:tgtEl>
                                          <p:spTgt spid="225"/>
                                        </p:tgtEl>
                                        <p:attrNameLst>
                                          <p:attrName>ppt_x</p:attrName>
                                        </p:attrNameLst>
                                      </p:cBhvr>
                                      <p:tavLst>
                                        <p:tav tm="0">
                                          <p:val>
                                            <p:strVal val="0-#ppt_w/2"/>
                                          </p:val>
                                        </p:tav>
                                        <p:tav tm="100000">
                                          <p:val>
                                            <p:strVal val="#ppt_x"/>
                                          </p:val>
                                        </p:tav>
                                      </p:tavLst>
                                    </p:anim>
                                    <p:anim calcmode="lin" valueType="num">
                                      <p:cBhvr additive="repl">
                                        <p:cTn id="163" dur="500" fill="hold"/>
                                        <p:tgtEl>
                                          <p:spTgt spid="225"/>
                                        </p:tgtEl>
                                        <p:attrNameLst>
                                          <p:attrName>ppt_y</p:attrName>
                                        </p:attrNameLst>
                                      </p:cBhvr>
                                      <p:tavLst>
                                        <p:tav tm="0">
                                          <p:val>
                                            <p:strVal val="#ppt_y"/>
                                          </p:val>
                                        </p:tav>
                                        <p:tav tm="100000">
                                          <p:val>
                                            <p:strVal val="#ppt_y"/>
                                          </p:val>
                                        </p:tav>
                                      </p:tavLst>
                                    </p:anim>
                                  </p:childTnLst>
                                </p:cTn>
                              </p:par>
                            </p:childTnLst>
                          </p:cTn>
                        </p:par>
                        <p:par>
                          <p:cTn id="164" nodeType="afterEffect" fill="hold">
                            <p:stCondLst>
                              <p:cond delay="13000"/>
                            </p:stCondLst>
                            <p:childTnLst>
                              <p:par>
                                <p:cTn id="165" nodeType="afterEffect" fill="hold" presetClass="entr" presetID="2" presetSubtype="12">
                                  <p:stCondLst>
                                    <p:cond delay="2000"/>
                                  </p:stCondLst>
                                  <p:childTnLst>
                                    <p:set>
                                      <p:cBhvr>
                                        <p:cTn id="166" dur="1" fill="hold">
                                          <p:stCondLst>
                                            <p:cond delay="0"/>
                                          </p:stCondLst>
                                        </p:cTn>
                                        <p:tgtEl>
                                          <p:spTgt spid="219"/>
                                        </p:tgtEl>
                                        <p:attrNameLst>
                                          <p:attrName>style.visibility</p:attrName>
                                        </p:attrNameLst>
                                      </p:cBhvr>
                                      <p:to>
                                        <p:strVal val="visible"/>
                                      </p:to>
                                    </p:set>
                                    <p:anim calcmode="lin" valueType="num">
                                      <p:cBhvr additive="repl">
                                        <p:cTn id="167" dur="500" fill="hold"/>
                                        <p:tgtEl>
                                          <p:spTgt spid="219"/>
                                        </p:tgtEl>
                                        <p:attrNameLst>
                                          <p:attrName>ppt_x</p:attrName>
                                        </p:attrNameLst>
                                      </p:cBhvr>
                                      <p:tavLst>
                                        <p:tav tm="0">
                                          <p:val>
                                            <p:strVal val="0-#ppt_w/2"/>
                                          </p:val>
                                        </p:tav>
                                        <p:tav tm="100000">
                                          <p:val>
                                            <p:strVal val="#ppt_x"/>
                                          </p:val>
                                        </p:tav>
                                      </p:tavLst>
                                    </p:anim>
                                    <p:anim calcmode="lin" valueType="num">
                                      <p:cBhvr additive="repl">
                                        <p:cTn id="168" dur="500" fill="hold"/>
                                        <p:tgtEl>
                                          <p:spTgt spid="219"/>
                                        </p:tgtEl>
                                        <p:attrNameLst>
                                          <p:attrName>ppt_y</p:attrName>
                                        </p:attrNameLst>
                                      </p:cBhvr>
                                      <p:tavLst>
                                        <p:tav tm="0">
                                          <p:val>
                                            <p:strVal val="1+#ppt_h/2"/>
                                          </p:val>
                                        </p:tav>
                                        <p:tav tm="100000">
                                          <p:val>
                                            <p:strVal val="#ppt_y"/>
                                          </p:val>
                                        </p:tav>
                                      </p:tavLst>
                                    </p:anim>
                                  </p:childTnLst>
                                </p:cTn>
                              </p:par>
                            </p:childTnLst>
                          </p:cTn>
                        </p:par>
                        <p:par>
                          <p:cTn id="169" nodeType="afterEffect" fill="hold">
                            <p:stCondLst>
                              <p:cond delay="15500"/>
                            </p:stCondLst>
                            <p:childTnLst>
                              <p:par>
                                <p:cTn id="170" nodeType="afterEffect" fill="hold" presetClass="entr" presetID="2" presetSubtype="1">
                                  <p:stCondLst>
                                    <p:cond delay="1000"/>
                                  </p:stCondLst>
                                  <p:childTnLst>
                                    <p:set>
                                      <p:cBhvr>
                                        <p:cTn id="171" dur="1" fill="hold">
                                          <p:stCondLst>
                                            <p:cond delay="0"/>
                                          </p:stCondLst>
                                        </p:cTn>
                                        <p:tgtEl>
                                          <p:spTgt spid="230"/>
                                        </p:tgtEl>
                                        <p:attrNameLst>
                                          <p:attrName>style.visibility</p:attrName>
                                        </p:attrNameLst>
                                      </p:cBhvr>
                                      <p:to>
                                        <p:strVal val="visible"/>
                                      </p:to>
                                    </p:set>
                                    <p:anim calcmode="lin" valueType="num">
                                      <p:cBhvr additive="repl">
                                        <p:cTn id="172" dur="500" fill="hold"/>
                                        <p:tgtEl>
                                          <p:spTgt spid="230"/>
                                        </p:tgtEl>
                                        <p:attrNameLst>
                                          <p:attrName>ppt_x</p:attrName>
                                        </p:attrNameLst>
                                      </p:cBhvr>
                                      <p:tavLst>
                                        <p:tav tm="0">
                                          <p:val>
                                            <p:strVal val="#ppt_x"/>
                                          </p:val>
                                        </p:tav>
                                        <p:tav tm="100000">
                                          <p:val>
                                            <p:strVal val="#ppt_x"/>
                                          </p:val>
                                        </p:tav>
                                      </p:tavLst>
                                    </p:anim>
                                    <p:anim calcmode="lin" valueType="num">
                                      <p:cBhvr additive="repl">
                                        <p:cTn id="173" dur="500" fill="hold"/>
                                        <p:tgtEl>
                                          <p:spTgt spid="230"/>
                                        </p:tgtEl>
                                        <p:attrNameLst>
                                          <p:attrName>ppt_y</p:attrName>
                                        </p:attrNameLst>
                                      </p:cBhvr>
                                      <p:tavLst>
                                        <p:tav tm="0">
                                          <p:val>
                                            <p:strVal val="0-#ppt_h/2"/>
                                          </p:val>
                                        </p:tav>
                                        <p:tav tm="100000">
                                          <p:val>
                                            <p:strVal val="#ppt_y"/>
                                          </p:val>
                                        </p:tav>
                                      </p:tavLst>
                                    </p:anim>
                                  </p:childTnLst>
                                </p:cTn>
                              </p:par>
                            </p:childTnLst>
                          </p:cTn>
                        </p:par>
                        <p:par>
                          <p:cTn id="174" nodeType="afterEffect" fill="hold">
                            <p:stCondLst>
                              <p:cond delay="17000"/>
                            </p:stCondLst>
                            <p:childTnLst>
                              <p:par>
                                <p:cTn id="175" nodeType="afterEffect" fill="hold" presetClass="entr" presetID="2" presetSubtype="4">
                                  <p:stCondLst>
                                    <p:cond delay="2000"/>
                                  </p:stCondLst>
                                  <p:childTnLst>
                                    <p:set>
                                      <p:cBhvr>
                                        <p:cTn id="176" dur="1" fill="hold">
                                          <p:stCondLst>
                                            <p:cond delay="0"/>
                                          </p:stCondLst>
                                        </p:cTn>
                                        <p:tgtEl>
                                          <p:spTgt spid="220"/>
                                        </p:tgtEl>
                                        <p:attrNameLst>
                                          <p:attrName>style.visibility</p:attrName>
                                        </p:attrNameLst>
                                      </p:cBhvr>
                                      <p:to>
                                        <p:strVal val="visible"/>
                                      </p:to>
                                    </p:set>
                                    <p:anim calcmode="lin" valueType="num">
                                      <p:cBhvr additive="repl">
                                        <p:cTn id="177" dur="500" fill="hold"/>
                                        <p:tgtEl>
                                          <p:spTgt spid="220"/>
                                        </p:tgtEl>
                                        <p:attrNameLst>
                                          <p:attrName>ppt_x</p:attrName>
                                        </p:attrNameLst>
                                      </p:cBhvr>
                                      <p:tavLst>
                                        <p:tav tm="0">
                                          <p:val>
                                            <p:strVal val="#ppt_x"/>
                                          </p:val>
                                        </p:tav>
                                        <p:tav tm="100000">
                                          <p:val>
                                            <p:strVal val="#ppt_x"/>
                                          </p:val>
                                        </p:tav>
                                      </p:tavLst>
                                    </p:anim>
                                    <p:anim calcmode="lin" valueType="num">
                                      <p:cBhvr additive="repl">
                                        <p:cTn id="178" dur="500" fill="hold"/>
                                        <p:tgtEl>
                                          <p:spTgt spid="220"/>
                                        </p:tgtEl>
                                        <p:attrNameLst>
                                          <p:attrName>ppt_y</p:attrName>
                                        </p:attrNameLst>
                                      </p:cBhvr>
                                      <p:tavLst>
                                        <p:tav tm="0">
                                          <p:val>
                                            <p:strVal val="1+#ppt_h/2"/>
                                          </p:val>
                                        </p:tav>
                                        <p:tav tm="100000">
                                          <p:val>
                                            <p:strVal val="#ppt_y"/>
                                          </p:val>
                                        </p:tav>
                                      </p:tavLst>
                                    </p:anim>
                                  </p:childTnLst>
                                </p:cTn>
                              </p:par>
                            </p:childTnLst>
                          </p:cTn>
                        </p:par>
                        <p:par>
                          <p:cTn id="179" nodeType="afterEffect" fill="hold">
                            <p:stCondLst>
                              <p:cond delay="19500"/>
                            </p:stCondLst>
                            <p:childTnLst>
                              <p:par>
                                <p:cTn id="180" nodeType="afterEffect" fill="hold" presetClass="entr" presetID="2" presetSubtype="2">
                                  <p:stCondLst>
                                    <p:cond delay="1000"/>
                                  </p:stCondLst>
                                  <p:childTnLst>
                                    <p:set>
                                      <p:cBhvr>
                                        <p:cTn id="181" dur="1" fill="hold">
                                          <p:stCondLst>
                                            <p:cond delay="0"/>
                                          </p:stCondLst>
                                        </p:cTn>
                                        <p:tgtEl>
                                          <p:spTgt spid="231"/>
                                        </p:tgtEl>
                                        <p:attrNameLst>
                                          <p:attrName>style.visibility</p:attrName>
                                        </p:attrNameLst>
                                      </p:cBhvr>
                                      <p:to>
                                        <p:strVal val="visible"/>
                                      </p:to>
                                    </p:set>
                                    <p:anim calcmode="lin" valueType="num">
                                      <p:cBhvr additive="repl">
                                        <p:cTn id="182" dur="500" fill="hold"/>
                                        <p:tgtEl>
                                          <p:spTgt spid="231"/>
                                        </p:tgtEl>
                                        <p:attrNameLst>
                                          <p:attrName>ppt_x</p:attrName>
                                        </p:attrNameLst>
                                      </p:cBhvr>
                                      <p:tavLst>
                                        <p:tav tm="0">
                                          <p:val>
                                            <p:strVal val="1+#ppt_w/2"/>
                                          </p:val>
                                        </p:tav>
                                        <p:tav tm="100000">
                                          <p:val>
                                            <p:strVal val="#ppt_x"/>
                                          </p:val>
                                        </p:tav>
                                      </p:tavLst>
                                    </p:anim>
                                    <p:anim calcmode="lin" valueType="num">
                                      <p:cBhvr additive="repl">
                                        <p:cTn id="183" dur="500" fill="hold"/>
                                        <p:tgtEl>
                                          <p:spTgt spid="231"/>
                                        </p:tgtEl>
                                        <p:attrNameLst>
                                          <p:attrName>ppt_y</p:attrName>
                                        </p:attrNameLst>
                                      </p:cBhvr>
                                      <p:tavLst>
                                        <p:tav tm="0">
                                          <p:val>
                                            <p:strVal val="#ppt_y"/>
                                          </p:val>
                                        </p:tav>
                                        <p:tav tm="100000">
                                          <p:val>
                                            <p:strVal val="#ppt_y"/>
                                          </p:val>
                                        </p:tav>
                                      </p:tavLst>
                                    </p:anim>
                                  </p:childTnLst>
                                </p:cTn>
                              </p:par>
                            </p:childTnLst>
                          </p:cTn>
                        </p:par>
                        <p:par>
                          <p:cTn id="184" nodeType="afterEffect" fill="hold">
                            <p:stCondLst>
                              <p:cond delay="21000"/>
                            </p:stCondLst>
                            <p:childTnLst>
                              <p:par>
                                <p:cTn id="185" nodeType="afterEffect" fill="hold" presetClass="entr" presetID="2" presetSubtype="6">
                                  <p:stCondLst>
                                    <p:cond delay="2000"/>
                                  </p:stCondLst>
                                  <p:childTnLst>
                                    <p:set>
                                      <p:cBhvr>
                                        <p:cTn id="186" dur="1" fill="hold">
                                          <p:stCondLst>
                                            <p:cond delay="0"/>
                                          </p:stCondLst>
                                        </p:cTn>
                                        <p:tgtEl>
                                          <p:spTgt spid="221"/>
                                        </p:tgtEl>
                                        <p:attrNameLst>
                                          <p:attrName>style.visibility</p:attrName>
                                        </p:attrNameLst>
                                      </p:cBhvr>
                                      <p:to>
                                        <p:strVal val="visible"/>
                                      </p:to>
                                    </p:set>
                                    <p:anim calcmode="lin" valueType="num">
                                      <p:cBhvr additive="repl">
                                        <p:cTn id="187" dur="500" fill="hold"/>
                                        <p:tgtEl>
                                          <p:spTgt spid="221"/>
                                        </p:tgtEl>
                                        <p:attrNameLst>
                                          <p:attrName>ppt_x</p:attrName>
                                        </p:attrNameLst>
                                      </p:cBhvr>
                                      <p:tavLst>
                                        <p:tav tm="0">
                                          <p:val>
                                            <p:strVal val="1+#ppt_w/2"/>
                                          </p:val>
                                        </p:tav>
                                        <p:tav tm="100000">
                                          <p:val>
                                            <p:strVal val="#ppt_x"/>
                                          </p:val>
                                        </p:tav>
                                      </p:tavLst>
                                    </p:anim>
                                    <p:anim calcmode="lin" valueType="num">
                                      <p:cBhvr additive="repl">
                                        <p:cTn id="188" dur="500" fill="hold"/>
                                        <p:tgtEl>
                                          <p:spTgt spid="2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11906</TotalTime>
  <Application>Trio_Office/6.2.8.2$Windows_x86 LibreOffice_project/</Application>
  <Words>1631</Words>
  <Paragraphs>468</Paragraphs>
  <Company>Sisanit Marketing Ltd.</Company>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2001-01-31T15:53:05Z</dcterms:created>
  <dc:creator>Philip Staal</dc:creator>
  <dc:description/>
  <dc:language>he-IL</dc:language>
  <cp:lastModifiedBy/>
  <cp:lastPrinted>2016-01-14T19:45:40Z</cp:lastPrinted>
  <dcterms:modified xsi:type="dcterms:W3CDTF">2024-06-18T09:15:43Z</dcterms:modified>
  <cp:revision>1224</cp:revision>
  <dc:subject>WO II Tegoeden</dc:subject>
  <dc:title>PowerPoint Presentation</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15.0000</vt:lpwstr>
  </property>
  <property fmtid="{D5CDD505-2E9C-101B-9397-08002B2CF9AE}" pid="3" name="Company">
    <vt:lpwstr>Sisanit Marketing Ltd.</vt:lpwstr>
  </property>
  <property fmtid="{D5CDD505-2E9C-101B-9397-08002B2CF9AE}" pid="4" name="HiddenSlides">
    <vt:i4>0</vt:i4>
  </property>
  <property fmtid="{D5CDD505-2E9C-101B-9397-08002B2CF9AE}" pid="5" name="HyperlinksChanged">
    <vt:bool>0</vt:bool>
  </property>
  <property fmtid="{D5CDD505-2E9C-101B-9397-08002B2CF9AE}" pid="6" name="LinksUpToDate">
    <vt:bool>0</vt:bool>
  </property>
  <property fmtid="{D5CDD505-2E9C-101B-9397-08002B2CF9AE}" pid="7" name="MMClips">
    <vt:i4>0</vt:i4>
  </property>
  <property fmtid="{D5CDD505-2E9C-101B-9397-08002B2CF9AE}" pid="8" name="Notes">
    <vt:i4>25</vt:i4>
  </property>
  <property fmtid="{D5CDD505-2E9C-101B-9397-08002B2CF9AE}" pid="9" name="PresentationFormat">
    <vt:lpwstr>On-screen Show (4:3)</vt:lpwstr>
  </property>
  <property fmtid="{D5CDD505-2E9C-101B-9397-08002B2CF9AE}" pid="10" name="ScaleCrop">
    <vt:bool>0</vt:bool>
  </property>
  <property fmtid="{D5CDD505-2E9C-101B-9397-08002B2CF9AE}" pid="11" name="ShareDoc">
    <vt:bool>0</vt:bool>
  </property>
  <property fmtid="{D5CDD505-2E9C-101B-9397-08002B2CF9AE}" pid="12" name="Slides">
    <vt:i4>25</vt:i4>
  </property>
  <property fmtid="{D5CDD505-2E9C-101B-9397-08002B2CF9AE}" pid="13" name="_MarkAsFinal">
    <vt:bool>1</vt:bool>
  </property>
</Properties>
</file>